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8"/>
  </p:notesMasterIdLst>
  <p:handoutMasterIdLst>
    <p:handoutMasterId r:id="rId19"/>
  </p:handoutMasterIdLst>
  <p:sldIdLst>
    <p:sldId id="277" r:id="rId6"/>
    <p:sldId id="278" r:id="rId7"/>
    <p:sldId id="292" r:id="rId8"/>
    <p:sldId id="280" r:id="rId9"/>
    <p:sldId id="279" r:id="rId10"/>
    <p:sldId id="286" r:id="rId11"/>
    <p:sldId id="287" r:id="rId12"/>
    <p:sldId id="288" r:id="rId13"/>
    <p:sldId id="289" r:id="rId14"/>
    <p:sldId id="290" r:id="rId15"/>
    <p:sldId id="291" r:id="rId16"/>
    <p:sldId id="285" r:id="rId17"/>
  </p:sldIdLst>
  <p:sldSz cx="9144000" cy="6858000" type="screen4x3"/>
  <p:notesSz cx="9686925" cy="6858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71B5CE85-C81A-4A73-A45F-4715296084E6}">
          <p14:sldIdLst>
            <p14:sldId id="277"/>
            <p14:sldId id="278"/>
            <p14:sldId id="292"/>
            <p14:sldId id="280"/>
            <p14:sldId id="279"/>
            <p14:sldId id="286"/>
            <p14:sldId id="287"/>
            <p14:sldId id="288"/>
            <p14:sldId id="289"/>
            <p14:sldId id="290"/>
            <p14:sldId id="291"/>
            <p14:sldId id="285"/>
          </p14:sldIdLst>
        </p14:section>
      </p14:sectionLst>
    </p:ext>
    <p:ext uri="{EFAFB233-063F-42B5-8137-9DF3F51BA10A}">
      <p15:sldGuideLst xmlns:p15="http://schemas.microsoft.com/office/powerpoint/2012/main">
        <p15:guide id="1" orient="horz" pos="3884">
          <p15:clr>
            <a:srgbClr val="A4A3A4"/>
          </p15:clr>
        </p15:guide>
        <p15:guide id="2" orient="horz" pos="935">
          <p15:clr>
            <a:srgbClr val="A4A3A4"/>
          </p15:clr>
        </p15:guide>
        <p15:guide id="3" orient="horz" pos="255">
          <p15:clr>
            <a:srgbClr val="A4A3A4"/>
          </p15:clr>
        </p15:guide>
        <p15:guide id="4" orient="horz" pos="4065">
          <p15:clr>
            <a:srgbClr val="A4A3A4"/>
          </p15:clr>
        </p15:guide>
        <p15:guide id="5" orient="horz" pos="663">
          <p15:clr>
            <a:srgbClr val="A4A3A4"/>
          </p15:clr>
        </p15:guide>
        <p15:guide id="6" orient="horz" pos="1389">
          <p15:clr>
            <a:srgbClr val="A4A3A4"/>
          </p15:clr>
        </p15:guide>
        <p15:guide id="7" orient="horz">
          <p15:clr>
            <a:srgbClr val="A4A3A4"/>
          </p15:clr>
        </p15:guide>
        <p15:guide id="8" pos="2653">
          <p15:clr>
            <a:srgbClr val="A4A3A4"/>
          </p15:clr>
        </p15:guide>
        <p15:guide id="9" pos="5556">
          <p15:clr>
            <a:srgbClr val="A4A3A4"/>
          </p15:clr>
        </p15:guide>
        <p15:guide id="10" pos="204">
          <p15:clr>
            <a:srgbClr val="A4A3A4"/>
          </p15:clr>
        </p15:guide>
        <p15:guide id="11" pos="2744">
          <p15:clr>
            <a:srgbClr val="A4A3A4"/>
          </p15:clr>
        </p15:guide>
        <p15:guide id="12" pos="567">
          <p15:clr>
            <a:srgbClr val="A4A3A4"/>
          </p15:clr>
        </p15:guide>
        <p15:guide id="13" pos="483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809" autoAdjust="0"/>
    <p:restoredTop sz="94660"/>
  </p:normalViewPr>
  <p:slideViewPr>
    <p:cSldViewPr snapToObjects="1" showGuides="1">
      <p:cViewPr varScale="1">
        <p:scale>
          <a:sx n="84" d="100"/>
          <a:sy n="84" d="100"/>
        </p:scale>
        <p:origin x="1344" y="82"/>
      </p:cViewPr>
      <p:guideLst>
        <p:guide orient="horz" pos="3884"/>
        <p:guide orient="horz" pos="935"/>
        <p:guide orient="horz" pos="255"/>
        <p:guide orient="horz" pos="4065"/>
        <p:guide orient="horz" pos="663"/>
        <p:guide orient="horz" pos="1389"/>
        <p:guide orient="horz"/>
        <p:guide pos="2653"/>
        <p:guide pos="5556"/>
        <p:guide pos="204"/>
        <p:guide pos="2744"/>
        <p:guide pos="567"/>
        <p:guide pos="483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4197667" cy="342900"/>
          </a:xfrm>
          <a:prstGeom prst="rect">
            <a:avLst/>
          </a:prstGeom>
        </p:spPr>
        <p:txBody>
          <a:bodyPr vert="horz" lIns="91440" tIns="45720" rIns="91440" bIns="45720" rtlCol="0"/>
          <a:lstStyle>
            <a:lvl1pPr algn="l">
              <a:defRPr sz="1200"/>
            </a:lvl1pPr>
          </a:lstStyle>
          <a:p>
            <a:endParaRPr lang="en-GB"/>
          </a:p>
        </p:txBody>
      </p:sp>
      <p:sp>
        <p:nvSpPr>
          <p:cNvPr id="3" name="Datumsplatzhalter 2"/>
          <p:cNvSpPr>
            <a:spLocks noGrp="1"/>
          </p:cNvSpPr>
          <p:nvPr>
            <p:ph type="dt" sz="quarter" idx="1"/>
          </p:nvPr>
        </p:nvSpPr>
        <p:spPr>
          <a:xfrm>
            <a:off x="5487017" y="0"/>
            <a:ext cx="4197667" cy="342900"/>
          </a:xfrm>
          <a:prstGeom prst="rect">
            <a:avLst/>
          </a:prstGeom>
        </p:spPr>
        <p:txBody>
          <a:bodyPr vert="horz" lIns="91440" tIns="45720" rIns="91440" bIns="45720" rtlCol="0"/>
          <a:lstStyle>
            <a:lvl1pPr algn="r">
              <a:defRPr sz="1200"/>
            </a:lvl1pPr>
          </a:lstStyle>
          <a:p>
            <a:fld id="{2026E71C-0FA8-4642-BA43-82C1258435A2}" type="datetimeFigureOut">
              <a:rPr lang="en-GB" smtClean="0"/>
              <a:t>27/08/2023</a:t>
            </a:fld>
            <a:endParaRPr lang="en-GB"/>
          </a:p>
        </p:txBody>
      </p:sp>
      <p:sp>
        <p:nvSpPr>
          <p:cNvPr id="4" name="Fußzeilenplatzhalter 3"/>
          <p:cNvSpPr>
            <a:spLocks noGrp="1"/>
          </p:cNvSpPr>
          <p:nvPr>
            <p:ph type="ftr" sz="quarter" idx="2"/>
          </p:nvPr>
        </p:nvSpPr>
        <p:spPr>
          <a:xfrm>
            <a:off x="1" y="6513910"/>
            <a:ext cx="4197667" cy="342900"/>
          </a:xfrm>
          <a:prstGeom prst="rect">
            <a:avLst/>
          </a:prstGeom>
        </p:spPr>
        <p:txBody>
          <a:bodyPr vert="horz" lIns="91440" tIns="45720" rIns="91440" bIns="45720" rtlCol="0" anchor="b"/>
          <a:lstStyle>
            <a:lvl1pPr algn="l">
              <a:defRPr sz="1200"/>
            </a:lvl1pPr>
          </a:lstStyle>
          <a:p>
            <a:endParaRPr lang="en-GB"/>
          </a:p>
        </p:txBody>
      </p:sp>
      <p:sp>
        <p:nvSpPr>
          <p:cNvPr id="5" name="Foliennummernplatzhalter 4"/>
          <p:cNvSpPr>
            <a:spLocks noGrp="1"/>
          </p:cNvSpPr>
          <p:nvPr>
            <p:ph type="sldNum" sz="quarter" idx="3"/>
          </p:nvPr>
        </p:nvSpPr>
        <p:spPr>
          <a:xfrm>
            <a:off x="5487017" y="6513910"/>
            <a:ext cx="4197667" cy="342900"/>
          </a:xfrm>
          <a:prstGeom prst="rect">
            <a:avLst/>
          </a:prstGeom>
        </p:spPr>
        <p:txBody>
          <a:bodyPr vert="horz" lIns="91440" tIns="45720" rIns="91440" bIns="45720" rtlCol="0" anchor="b"/>
          <a:lstStyle>
            <a:lvl1pPr algn="r">
              <a:defRPr sz="1200"/>
            </a:lvl1pPr>
          </a:lstStyle>
          <a:p>
            <a:fld id="{AEBA0B67-7665-435C-A12E-A53B0EC7E4EB}" type="slidenum">
              <a:rPr lang="en-GB" smtClean="0"/>
              <a:t>‹Nr.›</a:t>
            </a:fld>
            <a:endParaRPr lang="en-GB"/>
          </a:p>
        </p:txBody>
      </p:sp>
    </p:spTree>
    <p:extLst>
      <p:ext uri="{BB962C8B-B14F-4D97-AF65-F5344CB8AC3E}">
        <p14:creationId xmlns:p14="http://schemas.microsoft.com/office/powerpoint/2010/main" val="17909806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4197667" cy="342900"/>
          </a:xfrm>
          <a:prstGeom prst="rect">
            <a:avLst/>
          </a:prstGeom>
        </p:spPr>
        <p:txBody>
          <a:bodyPr vert="horz" lIns="91440" tIns="45720" rIns="91440" bIns="45720" rtlCol="0"/>
          <a:lstStyle>
            <a:lvl1pPr algn="l">
              <a:defRPr sz="1200"/>
            </a:lvl1pPr>
          </a:lstStyle>
          <a:p>
            <a:endParaRPr lang="de-DE" dirty="0"/>
          </a:p>
        </p:txBody>
      </p:sp>
      <p:sp>
        <p:nvSpPr>
          <p:cNvPr id="3" name="Datumsplatzhalter 2"/>
          <p:cNvSpPr>
            <a:spLocks noGrp="1"/>
          </p:cNvSpPr>
          <p:nvPr>
            <p:ph type="dt" idx="1"/>
          </p:nvPr>
        </p:nvSpPr>
        <p:spPr>
          <a:xfrm>
            <a:off x="5487017" y="0"/>
            <a:ext cx="4197667" cy="342900"/>
          </a:xfrm>
          <a:prstGeom prst="rect">
            <a:avLst/>
          </a:prstGeom>
        </p:spPr>
        <p:txBody>
          <a:bodyPr vert="horz" lIns="91440" tIns="45720" rIns="91440" bIns="45720" rtlCol="0"/>
          <a:lstStyle>
            <a:lvl1pPr algn="r">
              <a:defRPr sz="1200"/>
            </a:lvl1pPr>
          </a:lstStyle>
          <a:p>
            <a:fld id="{E5EE0A49-4772-4A6D-BB51-D9EFC50D5EC0}" type="datetimeFigureOut">
              <a:rPr lang="de-DE" smtClean="0"/>
              <a:t>27.08.2023</a:t>
            </a:fld>
            <a:endParaRPr lang="de-DE" dirty="0"/>
          </a:p>
        </p:txBody>
      </p:sp>
      <p:sp>
        <p:nvSpPr>
          <p:cNvPr id="4" name="Folienbildplatzhalter 3"/>
          <p:cNvSpPr>
            <a:spLocks noGrp="1" noRot="1" noChangeAspect="1"/>
          </p:cNvSpPr>
          <p:nvPr>
            <p:ph type="sldImg" idx="2"/>
          </p:nvPr>
        </p:nvSpPr>
        <p:spPr>
          <a:xfrm>
            <a:off x="3128963" y="514350"/>
            <a:ext cx="3429000" cy="2571750"/>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izenplatzhalter 4"/>
          <p:cNvSpPr>
            <a:spLocks noGrp="1"/>
          </p:cNvSpPr>
          <p:nvPr>
            <p:ph type="body" sz="quarter" idx="3"/>
          </p:nvPr>
        </p:nvSpPr>
        <p:spPr>
          <a:xfrm>
            <a:off x="968693" y="3257549"/>
            <a:ext cx="7749540" cy="3086100"/>
          </a:xfrm>
          <a:prstGeom prst="rect">
            <a:avLst/>
          </a:prstGeom>
        </p:spPr>
        <p:txBody>
          <a:bodyPr vert="horz" lIns="91440" tIns="45720" rIns="91440" bIns="45720" rtlCol="0"/>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ußzeilenplatzhalter 5"/>
          <p:cNvSpPr>
            <a:spLocks noGrp="1"/>
          </p:cNvSpPr>
          <p:nvPr>
            <p:ph type="ftr" sz="quarter" idx="4"/>
          </p:nvPr>
        </p:nvSpPr>
        <p:spPr>
          <a:xfrm>
            <a:off x="1" y="6513910"/>
            <a:ext cx="4197667" cy="342900"/>
          </a:xfrm>
          <a:prstGeom prst="rect">
            <a:avLst/>
          </a:prstGeom>
        </p:spPr>
        <p:txBody>
          <a:bodyPr vert="horz" lIns="91440" tIns="45720" rIns="91440" bIns="45720" rtlCol="0" anchor="b"/>
          <a:lstStyle>
            <a:lvl1pPr algn="l">
              <a:defRPr sz="1200"/>
            </a:lvl1pPr>
          </a:lstStyle>
          <a:p>
            <a:endParaRPr lang="de-DE" dirty="0"/>
          </a:p>
        </p:txBody>
      </p:sp>
      <p:sp>
        <p:nvSpPr>
          <p:cNvPr id="7" name="Foliennummernplatzhalter 6"/>
          <p:cNvSpPr>
            <a:spLocks noGrp="1"/>
          </p:cNvSpPr>
          <p:nvPr>
            <p:ph type="sldNum" sz="quarter" idx="5"/>
          </p:nvPr>
        </p:nvSpPr>
        <p:spPr>
          <a:xfrm>
            <a:off x="5487017" y="6513910"/>
            <a:ext cx="4197667" cy="342900"/>
          </a:xfrm>
          <a:prstGeom prst="rect">
            <a:avLst/>
          </a:prstGeom>
        </p:spPr>
        <p:txBody>
          <a:bodyPr vert="horz" lIns="91440" tIns="45720" rIns="91440" bIns="45720" rtlCol="0" anchor="b"/>
          <a:lstStyle>
            <a:lvl1pPr algn="r">
              <a:defRPr sz="1200"/>
            </a:lvl1pPr>
          </a:lstStyle>
          <a:p>
            <a:fld id="{A06FFEEE-1BD5-4546-BD1F-EF73AB3B5597}" type="slidenum">
              <a:rPr lang="de-DE" smtClean="0"/>
              <a:t>‹Nr.›</a:t>
            </a:fld>
            <a:endParaRPr lang="de-DE" dirty="0"/>
          </a:p>
        </p:txBody>
      </p:sp>
    </p:spTree>
    <p:extLst>
      <p:ext uri="{BB962C8B-B14F-4D97-AF65-F5344CB8AC3E}">
        <p14:creationId xmlns:p14="http://schemas.microsoft.com/office/powerpoint/2010/main" val="17814815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00114" y="1484784"/>
            <a:ext cx="6767512" cy="1224136"/>
          </a:xfrm>
        </p:spPr>
        <p:txBody>
          <a:bodyPr anchor="b" anchorCtr="0"/>
          <a:lstStyle>
            <a:lvl1pPr>
              <a:lnSpc>
                <a:spcPct val="100000"/>
              </a:lnSpc>
              <a:defRPr sz="3600"/>
            </a:lvl1pPr>
          </a:lstStyle>
          <a:p>
            <a:r>
              <a:rPr lang="en-US"/>
              <a:t>Click to edit Master title style</a:t>
            </a:r>
            <a:endParaRPr lang="de-DE" dirty="0"/>
          </a:p>
        </p:txBody>
      </p:sp>
      <p:sp>
        <p:nvSpPr>
          <p:cNvPr id="3" name="Untertitel 2"/>
          <p:cNvSpPr>
            <a:spLocks noGrp="1"/>
          </p:cNvSpPr>
          <p:nvPr>
            <p:ph type="subTitle" idx="1"/>
          </p:nvPr>
        </p:nvSpPr>
        <p:spPr>
          <a:xfrm>
            <a:off x="900113" y="2708919"/>
            <a:ext cx="6767513" cy="2808000"/>
          </a:xfrm>
        </p:spPr>
        <p:txBody>
          <a:bodyPr/>
          <a:lstStyle>
            <a:lvl1pPr marL="0" indent="0" algn="l">
              <a:lnSpc>
                <a:spcPct val="114000"/>
              </a:lnSpc>
              <a:spcAft>
                <a:spcPts val="0"/>
              </a:spcAft>
              <a:buNone/>
              <a:defRPr sz="2400">
                <a:solidFill>
                  <a:schemeClr val="tx1"/>
                </a:solidFill>
              </a:defRPr>
            </a:lvl1pPr>
            <a:lvl2pPr marL="0" indent="0" algn="l">
              <a:lnSpc>
                <a:spcPct val="114000"/>
              </a:lnSpc>
              <a:spcBef>
                <a:spcPts val="0"/>
              </a:spcBef>
              <a:spcAft>
                <a:spcPts val="0"/>
              </a:spcAft>
              <a:buNone/>
              <a:defRPr sz="2400" b="1">
                <a:solidFill>
                  <a:schemeClr val="tx1"/>
                </a:solidFill>
              </a:defRPr>
            </a:lvl2pPr>
            <a:lvl3pPr marL="0" indent="0" algn="l">
              <a:lnSpc>
                <a:spcPct val="114000"/>
              </a:lnSpc>
              <a:spcBef>
                <a:spcPts val="0"/>
              </a:spcBef>
              <a:spcAft>
                <a:spcPts val="0"/>
              </a:spcAft>
              <a:buNone/>
              <a:defRPr sz="2400" b="1">
                <a:solidFill>
                  <a:schemeClr val="tx1"/>
                </a:solidFill>
              </a:defRPr>
            </a:lvl3pPr>
            <a:lvl4pPr marL="0" indent="0" algn="l">
              <a:lnSpc>
                <a:spcPct val="114000"/>
              </a:lnSpc>
              <a:spcBef>
                <a:spcPts val="0"/>
              </a:spcBef>
              <a:spcAft>
                <a:spcPts val="0"/>
              </a:spcAft>
              <a:buNone/>
              <a:defRPr sz="2400" b="1">
                <a:solidFill>
                  <a:schemeClr val="tx1"/>
                </a:solidFill>
              </a:defRPr>
            </a:lvl4pPr>
            <a:lvl5pPr marL="0" indent="0" algn="l">
              <a:lnSpc>
                <a:spcPct val="114000"/>
              </a:lnSpc>
              <a:spcBef>
                <a:spcPts val="0"/>
              </a:spcBef>
              <a:spcAft>
                <a:spcPts val="0"/>
              </a:spcAft>
              <a:buNone/>
              <a:defRPr sz="2400" b="1">
                <a:solidFill>
                  <a:schemeClr val="tx1"/>
                </a:solidFill>
              </a:defRPr>
            </a:lvl5pPr>
            <a:lvl6pPr marL="0" indent="0" algn="l">
              <a:lnSpc>
                <a:spcPct val="114000"/>
              </a:lnSpc>
              <a:spcBef>
                <a:spcPts val="0"/>
              </a:spcBef>
              <a:spcAft>
                <a:spcPts val="0"/>
              </a:spcAft>
              <a:buNone/>
              <a:defRPr sz="2400" b="1">
                <a:solidFill>
                  <a:schemeClr val="tx1"/>
                </a:solidFill>
              </a:defRPr>
            </a:lvl6pPr>
            <a:lvl7pPr marL="0" indent="0" algn="l">
              <a:lnSpc>
                <a:spcPct val="114000"/>
              </a:lnSpc>
              <a:spcBef>
                <a:spcPts val="0"/>
              </a:spcBef>
              <a:spcAft>
                <a:spcPts val="0"/>
              </a:spcAft>
              <a:buNone/>
              <a:defRPr sz="2400" b="1">
                <a:solidFill>
                  <a:schemeClr val="tx1"/>
                </a:solidFill>
              </a:defRPr>
            </a:lvl7pPr>
            <a:lvl8pPr marL="0" indent="0" algn="l">
              <a:lnSpc>
                <a:spcPct val="114000"/>
              </a:lnSpc>
              <a:spcBef>
                <a:spcPts val="0"/>
              </a:spcBef>
              <a:spcAft>
                <a:spcPts val="0"/>
              </a:spcAft>
              <a:buNone/>
              <a:defRPr sz="2400" b="1">
                <a:solidFill>
                  <a:schemeClr val="tx1"/>
                </a:solidFill>
              </a:defRPr>
            </a:lvl8pPr>
            <a:lvl9pPr marL="0" indent="0" algn="l">
              <a:lnSpc>
                <a:spcPct val="114000"/>
              </a:lnSpc>
              <a:spcBef>
                <a:spcPts val="0"/>
              </a:spcBef>
              <a:spcAft>
                <a:spcPts val="0"/>
              </a:spcAft>
              <a:buNone/>
              <a:defRPr sz="2400" b="1">
                <a:solidFill>
                  <a:schemeClr val="tx1"/>
                </a:solidFill>
              </a:defRPr>
            </a:lvl9pPr>
          </a:lstStyle>
          <a:p>
            <a:pPr lvl="0"/>
            <a:r>
              <a:rPr lang="en-US"/>
              <a:t>Click to edit Master subtitle style</a:t>
            </a:r>
            <a:endParaRPr lang="de-DE" dirty="0"/>
          </a:p>
        </p:txBody>
      </p:sp>
      <p:sp>
        <p:nvSpPr>
          <p:cNvPr id="8" name="Foliennummernplatzhalter 7"/>
          <p:cNvSpPr>
            <a:spLocks noGrp="1"/>
          </p:cNvSpPr>
          <p:nvPr>
            <p:ph type="sldNum" sz="quarter" idx="11"/>
          </p:nvPr>
        </p:nvSpPr>
        <p:spPr/>
        <p:txBody>
          <a:bodyPr/>
          <a:lstStyle/>
          <a:p>
            <a:r>
              <a:rPr lang="de-DE" dirty="0"/>
              <a:t>Seite </a:t>
            </a:r>
            <a:fld id="{58FA38BC-A049-40DE-8A36-69D83E2CCE55}" type="slidenum">
              <a:rPr lang="de-DE" smtClean="0"/>
              <a:pPr/>
              <a:t>‹Nr.›</a:t>
            </a:fld>
            <a:endParaRPr lang="de-DE" dirty="0"/>
          </a:p>
        </p:txBody>
      </p:sp>
      <p:pic>
        <p:nvPicPr>
          <p:cNvPr id="4" name="Grafik 3"/>
          <p:cNvPicPr>
            <a:picLocks noChangeAspect="1"/>
          </p:cNvPicPr>
          <p:nvPr userDrawn="1"/>
        </p:nvPicPr>
        <p:blipFill rotWithShape="1">
          <a:blip r:embed="rId2" cstate="print">
            <a:extLst>
              <a:ext uri="{28A0092B-C50C-407E-A947-70E740481C1C}">
                <a14:useLocalDpi xmlns:a14="http://schemas.microsoft.com/office/drawing/2010/main" val="0"/>
              </a:ext>
            </a:extLst>
          </a:blip>
          <a:srcRect l="8652" r="21734" b="18768"/>
          <a:stretch/>
        </p:blipFill>
        <p:spPr>
          <a:xfrm>
            <a:off x="7667624" y="5311992"/>
            <a:ext cx="1152847" cy="925320"/>
          </a:xfrm>
          <a:prstGeom prst="rect">
            <a:avLst/>
          </a:prstGeom>
        </p:spPr>
      </p:pic>
    </p:spTree>
    <p:extLst>
      <p:ext uri="{BB962C8B-B14F-4D97-AF65-F5344CB8AC3E}">
        <p14:creationId xmlns:p14="http://schemas.microsoft.com/office/powerpoint/2010/main" val="377287298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dirty="0"/>
          </a:p>
        </p:txBody>
      </p:sp>
      <p:sp>
        <p:nvSpPr>
          <p:cNvPr id="3" name="Inhaltsplatzhalter 2"/>
          <p:cNvSpPr>
            <a:spLocks noGrp="1"/>
          </p:cNvSpPr>
          <p:nvPr>
            <p:ph idx="1"/>
          </p:nvPr>
        </p:nvSpPr>
        <p:spPr/>
        <p:txBody>
          <a:bodyPr/>
          <a:lstStyle>
            <a:lvl1pPr>
              <a:defRPr sz="2000" b="0"/>
            </a:lvl1pPr>
            <a:lvl2pPr>
              <a:defRPr sz="2400" b="1"/>
            </a:lvl2pPr>
            <a:lvl5pPr>
              <a:defRPr/>
            </a:lvl5pPr>
            <a:lvl6pPr>
              <a:buAutoNum type="arabicPeriod"/>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5" name="Fußzeilenplatzhalter 4"/>
          <p:cNvSpPr>
            <a:spLocks noGrp="1"/>
          </p:cNvSpPr>
          <p:nvPr>
            <p:ph type="ftr" sz="quarter" idx="11"/>
          </p:nvPr>
        </p:nvSpPr>
        <p:spPr/>
        <p:txBody>
          <a:bodyPr/>
          <a:lstStyle/>
          <a:p>
            <a:r>
              <a:rPr lang="de-DE"/>
              <a:t>&lt;MII-Präsentation Partner&gt; |  &lt;Referent&gt; | &lt;Datum&gt;</a:t>
            </a:r>
            <a:endParaRPr lang="de-DE" dirty="0"/>
          </a:p>
        </p:txBody>
      </p:sp>
      <p:sp>
        <p:nvSpPr>
          <p:cNvPr id="7" name="Foliennummernplatzhalter 6"/>
          <p:cNvSpPr>
            <a:spLocks noGrp="1"/>
          </p:cNvSpPr>
          <p:nvPr>
            <p:ph type="sldNum" sz="quarter" idx="12"/>
          </p:nvPr>
        </p:nvSpPr>
        <p:spPr/>
        <p:txBody>
          <a:bodyPr/>
          <a:lstStyle/>
          <a:p>
            <a:r>
              <a:rPr lang="de-DE" noProof="0" dirty="0"/>
              <a:t>Seite </a:t>
            </a:r>
            <a:fld id="{58FA38BC-A049-40DE-8A36-69D83E2CCE55}" type="slidenum">
              <a:rPr lang="de-DE" noProof="0" smtClean="0"/>
              <a:pPr/>
              <a:t>‹Nr.›</a:t>
            </a:fld>
            <a:endParaRPr lang="de-DE" noProof="0" dirty="0"/>
          </a:p>
        </p:txBody>
      </p:sp>
    </p:spTree>
    <p:extLst>
      <p:ext uri="{BB962C8B-B14F-4D97-AF65-F5344CB8AC3E}">
        <p14:creationId xmlns:p14="http://schemas.microsoft.com/office/powerpoint/2010/main" val="246257403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dirty="0"/>
          </a:p>
        </p:txBody>
      </p:sp>
      <p:sp>
        <p:nvSpPr>
          <p:cNvPr id="6" name="Fußzeilenplatzhalter 5"/>
          <p:cNvSpPr>
            <a:spLocks noGrp="1"/>
          </p:cNvSpPr>
          <p:nvPr>
            <p:ph type="ftr" sz="quarter" idx="11"/>
          </p:nvPr>
        </p:nvSpPr>
        <p:spPr/>
        <p:txBody>
          <a:bodyPr/>
          <a:lstStyle/>
          <a:p>
            <a:r>
              <a:rPr lang="de-DE"/>
              <a:t>&lt;MII-Präsentation Partner&gt; |  &lt;Referent&gt; | &lt;Datum&gt;</a:t>
            </a:r>
            <a:endParaRPr lang="de-DE" dirty="0"/>
          </a:p>
        </p:txBody>
      </p:sp>
      <p:sp>
        <p:nvSpPr>
          <p:cNvPr id="8" name="Foliennummernplatzhalter 7"/>
          <p:cNvSpPr>
            <a:spLocks noGrp="1"/>
          </p:cNvSpPr>
          <p:nvPr>
            <p:ph type="sldNum" sz="quarter" idx="12"/>
          </p:nvPr>
        </p:nvSpPr>
        <p:spPr/>
        <p:txBody>
          <a:bodyPr/>
          <a:lstStyle/>
          <a:p>
            <a:r>
              <a:rPr lang="de-DE" noProof="0" dirty="0"/>
              <a:t>Seite </a:t>
            </a:r>
            <a:fld id="{58FA38BC-A049-40DE-8A36-69D83E2CCE55}" type="slidenum">
              <a:rPr lang="de-DE" noProof="0" smtClean="0"/>
              <a:pPr/>
              <a:t>‹Nr.›</a:t>
            </a:fld>
            <a:endParaRPr lang="de-DE" noProof="0" dirty="0"/>
          </a:p>
        </p:txBody>
      </p:sp>
      <p:sp>
        <p:nvSpPr>
          <p:cNvPr id="10" name="Inhaltsplatzhalter 9"/>
          <p:cNvSpPr>
            <a:spLocks noGrp="1"/>
          </p:cNvSpPr>
          <p:nvPr>
            <p:ph sz="quarter" idx="13"/>
          </p:nvPr>
        </p:nvSpPr>
        <p:spPr>
          <a:xfrm>
            <a:off x="900113" y="2205038"/>
            <a:ext cx="3311525" cy="3960812"/>
          </a:xfrm>
        </p:spPr>
        <p:txBody>
          <a:bodyPr/>
          <a:lstStyle>
            <a:lvl5pPr>
              <a:defRPr/>
            </a:lvl5pPr>
            <a:lvl6pPr>
              <a:buAutoNum type="arabicPeriod"/>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12" name="Inhaltsplatzhalter 11"/>
          <p:cNvSpPr>
            <a:spLocks noGrp="1"/>
          </p:cNvSpPr>
          <p:nvPr>
            <p:ph sz="quarter" idx="14"/>
          </p:nvPr>
        </p:nvSpPr>
        <p:spPr>
          <a:xfrm>
            <a:off x="4356100" y="2205038"/>
            <a:ext cx="3311525" cy="3960812"/>
          </a:xfrm>
        </p:spPr>
        <p:txBody>
          <a:bodyPr/>
          <a:lstStyle>
            <a:lvl5pPr>
              <a:defRPr/>
            </a:lvl5pPr>
            <a:lvl6pPr>
              <a:buAutoNum type="arabicPeriod"/>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Tree>
    <p:extLst>
      <p:ext uri="{BB962C8B-B14F-4D97-AF65-F5344CB8AC3E}">
        <p14:creationId xmlns:p14="http://schemas.microsoft.com/office/powerpoint/2010/main" val="2269743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Zwei Inhalte - Text und Box">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dirty="0"/>
          </a:p>
        </p:txBody>
      </p:sp>
      <p:sp>
        <p:nvSpPr>
          <p:cNvPr id="6" name="Fußzeilenplatzhalter 5"/>
          <p:cNvSpPr>
            <a:spLocks noGrp="1"/>
          </p:cNvSpPr>
          <p:nvPr>
            <p:ph type="ftr" sz="quarter" idx="11"/>
          </p:nvPr>
        </p:nvSpPr>
        <p:spPr/>
        <p:txBody>
          <a:bodyPr/>
          <a:lstStyle/>
          <a:p>
            <a:r>
              <a:rPr lang="de-DE"/>
              <a:t>&lt;MII-Präsentation Partner&gt; |  &lt;Referent&gt; | &lt;Datum&gt;</a:t>
            </a:r>
            <a:endParaRPr lang="de-DE" dirty="0"/>
          </a:p>
        </p:txBody>
      </p:sp>
      <p:sp>
        <p:nvSpPr>
          <p:cNvPr id="8" name="Foliennummernplatzhalter 7"/>
          <p:cNvSpPr>
            <a:spLocks noGrp="1"/>
          </p:cNvSpPr>
          <p:nvPr>
            <p:ph type="sldNum" sz="quarter" idx="12"/>
          </p:nvPr>
        </p:nvSpPr>
        <p:spPr/>
        <p:txBody>
          <a:bodyPr/>
          <a:lstStyle/>
          <a:p>
            <a:r>
              <a:rPr lang="de-DE" noProof="0" dirty="0"/>
              <a:t>Seite </a:t>
            </a:r>
            <a:fld id="{58FA38BC-A049-40DE-8A36-69D83E2CCE55}" type="slidenum">
              <a:rPr lang="de-DE" noProof="0" smtClean="0"/>
              <a:pPr/>
              <a:t>‹Nr.›</a:t>
            </a:fld>
            <a:endParaRPr lang="de-DE" noProof="0" dirty="0"/>
          </a:p>
        </p:txBody>
      </p:sp>
      <p:sp>
        <p:nvSpPr>
          <p:cNvPr id="10" name="Inhaltsplatzhalter 9"/>
          <p:cNvSpPr>
            <a:spLocks noGrp="1"/>
          </p:cNvSpPr>
          <p:nvPr>
            <p:ph sz="quarter" idx="13"/>
          </p:nvPr>
        </p:nvSpPr>
        <p:spPr>
          <a:xfrm>
            <a:off x="900113" y="2205038"/>
            <a:ext cx="3311525" cy="3960812"/>
          </a:xfrm>
        </p:spPr>
        <p:txBody>
          <a:bodyPr/>
          <a:lstStyle>
            <a:lvl5pPr>
              <a:defRPr/>
            </a:lvl5pPr>
            <a:lvl6pPr>
              <a:buAutoNum type="arabicPeriod"/>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4" name="Inhaltsplatzhalter 3"/>
          <p:cNvSpPr>
            <a:spLocks noGrp="1"/>
          </p:cNvSpPr>
          <p:nvPr>
            <p:ph sz="quarter" idx="14"/>
          </p:nvPr>
        </p:nvSpPr>
        <p:spPr>
          <a:xfrm>
            <a:off x="4356100" y="2205038"/>
            <a:ext cx="3311525" cy="3960812"/>
          </a:xfrm>
          <a:solidFill>
            <a:schemeClr val="accent5">
              <a:lumMod val="40000"/>
              <a:lumOff val="60000"/>
            </a:schemeClr>
          </a:solidFill>
        </p:spPr>
        <p:txBody>
          <a:bodyPr lIns="216000" tIns="216000" rIns="216000" bIns="216000"/>
          <a:lstStyle>
            <a:lvl1pPr>
              <a:spcAft>
                <a:spcPts val="1200"/>
              </a:spcAft>
              <a:defRPr b="1"/>
            </a:lvl1pPr>
            <a:lvl2pPr>
              <a:spcAft>
                <a:spcPts val="0"/>
              </a:spcAft>
              <a:defRPr sz="1600" b="0"/>
            </a:lvl2pPr>
            <a:lvl3pPr marL="252000" indent="-252000">
              <a:spcBef>
                <a:spcPts val="0"/>
              </a:spcBef>
              <a:spcAft>
                <a:spcPts val="0"/>
              </a:spcAft>
              <a:defRPr sz="1600"/>
            </a:lvl3pPr>
            <a:lvl4pPr marL="504000" indent="-252000">
              <a:spcBef>
                <a:spcPts val="0"/>
              </a:spcBef>
              <a:spcAft>
                <a:spcPts val="0"/>
              </a:spcAft>
              <a:defRPr/>
            </a:lvl4pPr>
            <a:lvl5pPr marL="756000" indent="-252000">
              <a:spcBef>
                <a:spcPts val="0"/>
              </a:spcBef>
              <a:spcAft>
                <a:spcPts val="0"/>
              </a:spcAft>
              <a:defRPr sz="1600"/>
            </a:lvl5pPr>
            <a:lvl6pPr marL="0" indent="-252000">
              <a:spcBef>
                <a:spcPts val="0"/>
              </a:spcBef>
              <a:spcAft>
                <a:spcPts val="0"/>
              </a:spcAft>
              <a:buAutoNum type="arabicPeriod"/>
              <a:defRPr sz="1600" baseline="0"/>
            </a:lvl6pPr>
            <a:lvl7pPr marL="504000" indent="-252000">
              <a:spcBef>
                <a:spcPts val="0"/>
              </a:spcBef>
              <a:spcAft>
                <a:spcPts val="0"/>
              </a:spcAft>
              <a:defRPr sz="1600" baseline="0"/>
            </a:lvl7pPr>
            <a:lvl8pPr marL="756000" indent="-252000">
              <a:spcBef>
                <a:spcPts val="0"/>
              </a:spcBef>
              <a:spcAft>
                <a:spcPts val="0"/>
              </a:spcAft>
              <a:defRPr sz="1600"/>
            </a:lvl8pPr>
            <a:lvl9pPr>
              <a:spcBef>
                <a:spcPts val="0"/>
              </a:spcBef>
              <a:spcAft>
                <a:spcPts val="0"/>
              </a:spcAft>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Tree>
    <p:extLst>
      <p:ext uri="{BB962C8B-B14F-4D97-AF65-F5344CB8AC3E}">
        <p14:creationId xmlns:p14="http://schemas.microsoft.com/office/powerpoint/2010/main" val="1218513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extfeld breit">
    <p:spTree>
      <p:nvGrpSpPr>
        <p:cNvPr id="1" name=""/>
        <p:cNvGrpSpPr/>
        <p:nvPr/>
      </p:nvGrpSpPr>
      <p:grpSpPr>
        <a:xfrm>
          <a:off x="0" y="0"/>
          <a:ext cx="0" cy="0"/>
          <a:chOff x="0" y="0"/>
          <a:chExt cx="0" cy="0"/>
        </a:xfrm>
      </p:grpSpPr>
      <p:sp>
        <p:nvSpPr>
          <p:cNvPr id="2" name="Titel 1"/>
          <p:cNvSpPr>
            <a:spLocks noGrp="1"/>
          </p:cNvSpPr>
          <p:nvPr>
            <p:ph type="title"/>
          </p:nvPr>
        </p:nvSpPr>
        <p:spPr>
          <a:xfrm>
            <a:off x="900114" y="1484784"/>
            <a:ext cx="7920358" cy="576000"/>
          </a:xfrm>
        </p:spPr>
        <p:txBody>
          <a:bodyPr/>
          <a:lstStyle/>
          <a:p>
            <a:r>
              <a:rPr lang="en-US"/>
              <a:t>Click to edit Master title style</a:t>
            </a:r>
            <a:endParaRPr lang="de-DE" dirty="0"/>
          </a:p>
        </p:txBody>
      </p:sp>
      <p:sp>
        <p:nvSpPr>
          <p:cNvPr id="3" name="Inhaltsplatzhalter 2"/>
          <p:cNvSpPr>
            <a:spLocks noGrp="1"/>
          </p:cNvSpPr>
          <p:nvPr>
            <p:ph idx="1"/>
          </p:nvPr>
        </p:nvSpPr>
        <p:spPr>
          <a:xfrm>
            <a:off x="900114" y="2204864"/>
            <a:ext cx="7920358" cy="3960986"/>
          </a:xfrm>
        </p:spPr>
        <p:txBody>
          <a:bodyPr/>
          <a:lstStyle>
            <a:lvl1pPr>
              <a:defRPr sz="2000" b="0"/>
            </a:lvl1pPr>
            <a:lvl2pPr>
              <a:defRPr sz="2400" b="1"/>
            </a:lvl2pPr>
            <a:lvl5pPr>
              <a:defRPr/>
            </a:lvl5pPr>
            <a:lvl6pPr>
              <a:buAutoNum type="arabicPeriod"/>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5" name="Fußzeilenplatzhalter 4"/>
          <p:cNvSpPr>
            <a:spLocks noGrp="1"/>
          </p:cNvSpPr>
          <p:nvPr>
            <p:ph type="ftr" sz="quarter" idx="11"/>
          </p:nvPr>
        </p:nvSpPr>
        <p:spPr/>
        <p:txBody>
          <a:bodyPr/>
          <a:lstStyle/>
          <a:p>
            <a:r>
              <a:rPr lang="de-DE"/>
              <a:t>&lt;MII-Präsentation Partner&gt; |  &lt;Referent&gt; | &lt;Datum&gt;</a:t>
            </a:r>
            <a:endParaRPr lang="de-DE" dirty="0"/>
          </a:p>
        </p:txBody>
      </p:sp>
      <p:sp>
        <p:nvSpPr>
          <p:cNvPr id="7" name="Foliennummernplatzhalter 6"/>
          <p:cNvSpPr>
            <a:spLocks noGrp="1"/>
          </p:cNvSpPr>
          <p:nvPr>
            <p:ph type="sldNum" sz="quarter" idx="12"/>
          </p:nvPr>
        </p:nvSpPr>
        <p:spPr/>
        <p:txBody>
          <a:bodyPr/>
          <a:lstStyle/>
          <a:p>
            <a:r>
              <a:rPr lang="de-DE" noProof="0" dirty="0"/>
              <a:t>Seite </a:t>
            </a:r>
            <a:fld id="{58FA38BC-A049-40DE-8A36-69D83E2CCE55}" type="slidenum">
              <a:rPr lang="de-DE" noProof="0" smtClean="0"/>
              <a:pPr/>
              <a:t>‹Nr.›</a:t>
            </a:fld>
            <a:endParaRPr lang="de-DE" noProof="0" dirty="0"/>
          </a:p>
        </p:txBody>
      </p:sp>
    </p:spTree>
    <p:extLst>
      <p:ext uri="{BB962C8B-B14F-4D97-AF65-F5344CB8AC3E}">
        <p14:creationId xmlns:p14="http://schemas.microsoft.com/office/powerpoint/2010/main" val="722513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bschlußfolie">
    <p:spTree>
      <p:nvGrpSpPr>
        <p:cNvPr id="1" name=""/>
        <p:cNvGrpSpPr/>
        <p:nvPr/>
      </p:nvGrpSpPr>
      <p:grpSpPr>
        <a:xfrm>
          <a:off x="0" y="0"/>
          <a:ext cx="0" cy="0"/>
          <a:chOff x="0" y="0"/>
          <a:chExt cx="0" cy="0"/>
        </a:xfrm>
      </p:grpSpPr>
      <p:sp>
        <p:nvSpPr>
          <p:cNvPr id="3" name="Fußzeilenplatzhalter 2"/>
          <p:cNvSpPr>
            <a:spLocks noGrp="1"/>
          </p:cNvSpPr>
          <p:nvPr>
            <p:ph type="ftr" sz="quarter" idx="10"/>
          </p:nvPr>
        </p:nvSpPr>
        <p:spPr/>
        <p:txBody>
          <a:bodyPr/>
          <a:lstStyle/>
          <a:p>
            <a:r>
              <a:rPr lang="de-DE"/>
              <a:t>&lt;MII-Präsentation Partner&gt; |  &lt;Referent&gt; | &lt;Datum&gt;</a:t>
            </a:r>
            <a:endParaRPr lang="de-DE" dirty="0"/>
          </a:p>
        </p:txBody>
      </p:sp>
      <p:sp>
        <p:nvSpPr>
          <p:cNvPr id="4" name="Foliennummernplatzhalter 3"/>
          <p:cNvSpPr>
            <a:spLocks noGrp="1"/>
          </p:cNvSpPr>
          <p:nvPr>
            <p:ph type="sldNum" sz="quarter" idx="11"/>
          </p:nvPr>
        </p:nvSpPr>
        <p:spPr/>
        <p:txBody>
          <a:bodyPr/>
          <a:lstStyle/>
          <a:p>
            <a:r>
              <a:rPr lang="de-DE" dirty="0"/>
              <a:t>Seite </a:t>
            </a:r>
            <a:fld id="{58FA38BC-A049-40DE-8A36-69D83E2CCE55}" type="slidenum">
              <a:rPr lang="de-DE" smtClean="0"/>
              <a:pPr/>
              <a:t>‹Nr.›</a:t>
            </a:fld>
            <a:endParaRPr lang="de-DE" dirty="0"/>
          </a:p>
        </p:txBody>
      </p:sp>
      <p:sp>
        <p:nvSpPr>
          <p:cNvPr id="5" name="Inhaltsplatzhalter 4"/>
          <p:cNvSpPr>
            <a:spLocks noGrp="1"/>
          </p:cNvSpPr>
          <p:nvPr>
            <p:ph sz="quarter" idx="12"/>
          </p:nvPr>
        </p:nvSpPr>
        <p:spPr>
          <a:xfrm>
            <a:off x="900113" y="1484313"/>
            <a:ext cx="6767512" cy="46815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Tree>
    <p:extLst>
      <p:ext uri="{BB962C8B-B14F-4D97-AF65-F5344CB8AC3E}">
        <p14:creationId xmlns:p14="http://schemas.microsoft.com/office/powerpoint/2010/main" val="689108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176385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900114" y="1484784"/>
            <a:ext cx="6767512" cy="576000"/>
          </a:xfrm>
          <a:prstGeom prst="rect">
            <a:avLst/>
          </a:prstGeom>
        </p:spPr>
        <p:txBody>
          <a:bodyPr vert="horz" lIns="0" tIns="0" rIns="0" bIns="0" rtlCol="0" anchor="t" anchorCtr="0">
            <a:noAutofit/>
          </a:bodyPr>
          <a:lstStyle/>
          <a:p>
            <a:r>
              <a:rPr lang="de-DE" noProof="0" dirty="0"/>
              <a:t>Titelmasterformat durch Klicken bearbeiten</a:t>
            </a:r>
          </a:p>
        </p:txBody>
      </p:sp>
      <p:sp>
        <p:nvSpPr>
          <p:cNvPr id="3" name="Textplatzhalter 2"/>
          <p:cNvSpPr>
            <a:spLocks noGrp="1"/>
          </p:cNvSpPr>
          <p:nvPr>
            <p:ph type="body" idx="1"/>
          </p:nvPr>
        </p:nvSpPr>
        <p:spPr>
          <a:xfrm>
            <a:off x="900114" y="2204864"/>
            <a:ext cx="6767512" cy="3960986"/>
          </a:xfrm>
          <a:prstGeom prst="rect">
            <a:avLst/>
          </a:prstGeom>
        </p:spPr>
        <p:txBody>
          <a:bodyPr vert="horz" lIns="0" tIns="0" rIns="0" bIns="0" rtlCol="0">
            <a:noAutofit/>
          </a:bodyPr>
          <a:lstStyle/>
          <a:p>
            <a:pPr lvl="0"/>
            <a:r>
              <a:rPr lang="de-DE" noProof="0" dirty="0"/>
              <a:t>Textmasterformat bearbeiten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a:p>
            <a:pPr lvl="5"/>
            <a:r>
              <a:rPr lang="de-DE" noProof="0" dirty="0"/>
              <a:t>Sechste Ebene</a:t>
            </a:r>
          </a:p>
          <a:p>
            <a:pPr lvl="6"/>
            <a:r>
              <a:rPr lang="de-DE" noProof="0" dirty="0"/>
              <a:t>Siebente Ebene</a:t>
            </a:r>
          </a:p>
          <a:p>
            <a:pPr lvl="7"/>
            <a:r>
              <a:rPr lang="de-DE" noProof="0" dirty="0"/>
              <a:t>Achte Ebene</a:t>
            </a:r>
          </a:p>
          <a:p>
            <a:pPr lvl="8"/>
            <a:r>
              <a:rPr lang="de-DE" noProof="0" dirty="0"/>
              <a:t>Neunte Ebene</a:t>
            </a:r>
          </a:p>
        </p:txBody>
      </p:sp>
      <p:sp>
        <p:nvSpPr>
          <p:cNvPr id="5" name="Fußzeilenplatzhalter 4"/>
          <p:cNvSpPr>
            <a:spLocks noGrp="1"/>
          </p:cNvSpPr>
          <p:nvPr>
            <p:ph type="ftr" sz="quarter" idx="3"/>
          </p:nvPr>
        </p:nvSpPr>
        <p:spPr>
          <a:xfrm>
            <a:off x="323528" y="6453335"/>
            <a:ext cx="7344098" cy="241300"/>
          </a:xfrm>
          <a:prstGeom prst="rect">
            <a:avLst/>
          </a:prstGeom>
        </p:spPr>
        <p:txBody>
          <a:bodyPr vert="horz" lIns="0" tIns="36000" rIns="0" bIns="0" rtlCol="0" anchor="t" anchorCtr="0"/>
          <a:lstStyle>
            <a:lvl1pPr algn="l">
              <a:defRPr sz="900">
                <a:solidFill>
                  <a:schemeClr val="tx1"/>
                </a:solidFill>
              </a:defRPr>
            </a:lvl1pPr>
          </a:lstStyle>
          <a:p>
            <a:r>
              <a:rPr lang="de-DE"/>
              <a:t>&lt;MII-Präsentation Partner&gt; |  &lt;Referent&gt; | &lt;Datum&gt;</a:t>
            </a:r>
            <a:endParaRPr lang="de-DE" dirty="0"/>
          </a:p>
        </p:txBody>
      </p:sp>
      <p:sp>
        <p:nvSpPr>
          <p:cNvPr id="6" name="Foliennummernplatzhalter 5"/>
          <p:cNvSpPr>
            <a:spLocks noGrp="1"/>
          </p:cNvSpPr>
          <p:nvPr>
            <p:ph type="sldNum" sz="quarter" idx="4"/>
          </p:nvPr>
        </p:nvSpPr>
        <p:spPr>
          <a:xfrm>
            <a:off x="8162056" y="6453336"/>
            <a:ext cx="658416" cy="241299"/>
          </a:xfrm>
          <a:prstGeom prst="rect">
            <a:avLst/>
          </a:prstGeom>
        </p:spPr>
        <p:txBody>
          <a:bodyPr vert="horz" lIns="0" tIns="36000" rIns="0" bIns="0" rtlCol="0" anchor="t" anchorCtr="0"/>
          <a:lstStyle>
            <a:lvl1pPr algn="r">
              <a:defRPr sz="900">
                <a:solidFill>
                  <a:schemeClr val="tx1"/>
                </a:solidFill>
              </a:defRPr>
            </a:lvl1pPr>
          </a:lstStyle>
          <a:p>
            <a:r>
              <a:rPr lang="de-DE" dirty="0"/>
              <a:t>Seite </a:t>
            </a:r>
            <a:fld id="{58FA38BC-A049-40DE-8A36-69D83E2CCE55}" type="slidenum">
              <a:rPr lang="de-DE" smtClean="0"/>
              <a:pPr/>
              <a:t>‹Nr.›</a:t>
            </a:fld>
            <a:endParaRPr lang="de-DE" dirty="0"/>
          </a:p>
        </p:txBody>
      </p:sp>
      <p:cxnSp>
        <p:nvCxnSpPr>
          <p:cNvPr id="19" name="ToolBarVLine_ght Connector 13_774740100"/>
          <p:cNvCxnSpPr/>
          <p:nvPr/>
        </p:nvCxnSpPr>
        <p:spPr>
          <a:xfrm>
            <a:off x="900000" y="1196752"/>
            <a:ext cx="8244000" cy="0"/>
          </a:xfrm>
          <a:prstGeom prst="line">
            <a:avLst/>
          </a:prstGeom>
          <a:ln w="127">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0" name="ToolBarVLine_ght Connector 20_301948011"/>
          <p:cNvCxnSpPr/>
          <p:nvPr/>
        </p:nvCxnSpPr>
        <p:spPr>
          <a:xfrm>
            <a:off x="0" y="6264000"/>
            <a:ext cx="9144000" cy="0"/>
          </a:xfrm>
          <a:prstGeom prst="line">
            <a:avLst/>
          </a:prstGeom>
          <a:ln w="127">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1" name="Rechteck 10"/>
          <p:cNvSpPr/>
          <p:nvPr/>
        </p:nvSpPr>
        <p:spPr>
          <a:xfrm>
            <a:off x="7667625" y="0"/>
            <a:ext cx="1152375" cy="15366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dirty="0">
              <a:solidFill>
                <a:schemeClr val="accent1"/>
              </a:solidFill>
            </a:endParaRPr>
          </a:p>
        </p:txBody>
      </p:sp>
      <p:pic>
        <p:nvPicPr>
          <p:cNvPr id="12" name="Grafik 1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596336" y="324336"/>
            <a:ext cx="1223664" cy="802380"/>
          </a:xfrm>
          <a:prstGeom prst="rect">
            <a:avLst/>
          </a:prstGeom>
        </p:spPr>
      </p:pic>
    </p:spTree>
    <p:extLst>
      <p:ext uri="{BB962C8B-B14F-4D97-AF65-F5344CB8AC3E}">
        <p14:creationId xmlns:p14="http://schemas.microsoft.com/office/powerpoint/2010/main" val="37167480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9" r:id="rId4"/>
    <p:sldLayoutId id="2147483664" r:id="rId5"/>
    <p:sldLayoutId id="2147483661" r:id="rId6"/>
    <p:sldLayoutId id="2147483655" r:id="rId7"/>
  </p:sldLayoutIdLst>
  <p:timing>
    <p:tnLst>
      <p:par>
        <p:cTn id="1" dur="indefinite" restart="never" nodeType="tmRoot"/>
      </p:par>
    </p:tnLst>
  </p:timing>
  <p:hf hdr="0" dt="0"/>
  <p:txStyles>
    <p:titleStyle>
      <a:lvl1pPr algn="l" defTabSz="914400" rtl="0" eaLnBrk="1" latinLnBrk="0" hangingPunct="1">
        <a:spcBef>
          <a:spcPct val="0"/>
        </a:spcBef>
        <a:buNone/>
        <a:defRPr sz="2400" b="1" kern="1200">
          <a:solidFill>
            <a:schemeClr val="tx1"/>
          </a:solidFill>
          <a:latin typeface="+mj-lt"/>
          <a:ea typeface="+mj-ea"/>
          <a:cs typeface="+mj-cs"/>
        </a:defRPr>
      </a:lvl1pPr>
    </p:titleStyle>
    <p:bodyStyle>
      <a:lvl1pPr marL="0" indent="0" algn="l" defTabSz="914400" rtl="0" eaLnBrk="1" latinLnBrk="0" hangingPunct="1">
        <a:spcBef>
          <a:spcPts val="0"/>
        </a:spcBef>
        <a:buFont typeface="Arial" panose="020B0604020202020204" pitchFamily="34" charset="0"/>
        <a:buNone/>
        <a:defRPr sz="2000" kern="1200">
          <a:solidFill>
            <a:schemeClr val="tx1"/>
          </a:solidFill>
          <a:latin typeface="+mn-lt"/>
          <a:ea typeface="+mn-ea"/>
          <a:cs typeface="+mn-cs"/>
        </a:defRPr>
      </a:lvl1pPr>
      <a:lvl2pPr marL="0" indent="0" algn="l" defTabSz="914400" rtl="0" eaLnBrk="1" latinLnBrk="0" hangingPunct="1">
        <a:spcBef>
          <a:spcPts val="0"/>
        </a:spcBef>
        <a:spcAft>
          <a:spcPts val="1200"/>
        </a:spcAft>
        <a:buFont typeface="Arial" panose="020B0604020202020204" pitchFamily="34" charset="0"/>
        <a:buNone/>
        <a:defRPr sz="2400" b="1" kern="1200">
          <a:solidFill>
            <a:schemeClr val="tx1"/>
          </a:solidFill>
          <a:latin typeface="+mn-lt"/>
          <a:ea typeface="+mn-ea"/>
          <a:cs typeface="+mn-cs"/>
        </a:defRPr>
      </a:lvl2pPr>
      <a:lvl3pPr marL="324000" indent="-324000" algn="l" defTabSz="914400" rtl="0" eaLnBrk="1" latinLnBrk="0" hangingPunct="1">
        <a:lnSpc>
          <a:spcPct val="100000"/>
        </a:lnSpc>
        <a:spcBef>
          <a:spcPts val="300"/>
        </a:spcBef>
        <a:spcAft>
          <a:spcPts val="300"/>
        </a:spcAft>
        <a:buClr>
          <a:schemeClr val="accent1"/>
        </a:buClr>
        <a:buSzPct val="75000"/>
        <a:buFont typeface="Wingdings 3" panose="05040102010807070707" pitchFamily="18" charset="2"/>
        <a:buChar char=""/>
        <a:defRPr sz="2000" kern="1200">
          <a:solidFill>
            <a:schemeClr val="tx1"/>
          </a:solidFill>
          <a:latin typeface="+mn-lt"/>
          <a:ea typeface="+mn-ea"/>
          <a:cs typeface="+mn-cs"/>
        </a:defRPr>
      </a:lvl3pPr>
      <a:lvl4pPr marL="648000" indent="-324000" algn="l" defTabSz="914400" rtl="0" eaLnBrk="1" latinLnBrk="0" hangingPunct="1">
        <a:spcBef>
          <a:spcPts val="0"/>
        </a:spcBef>
        <a:spcAft>
          <a:spcPts val="0"/>
        </a:spcAft>
        <a:buClr>
          <a:schemeClr val="accent1"/>
        </a:buClr>
        <a:buSzPct val="75000"/>
        <a:buFont typeface="Wingdings 3" panose="05040102010807070707" pitchFamily="18" charset="2"/>
        <a:buChar char=""/>
        <a:defRPr sz="1600" kern="1200">
          <a:solidFill>
            <a:schemeClr val="tx1"/>
          </a:solidFill>
          <a:latin typeface="+mn-lt"/>
          <a:ea typeface="+mn-ea"/>
          <a:cs typeface="+mn-cs"/>
        </a:defRPr>
      </a:lvl4pPr>
      <a:lvl5pPr marL="972000" indent="-324000" algn="l" defTabSz="914400" rtl="0" eaLnBrk="1" latinLnBrk="0" hangingPunct="1">
        <a:spcBef>
          <a:spcPts val="0"/>
        </a:spcBef>
        <a:spcAft>
          <a:spcPts val="0"/>
        </a:spcAft>
        <a:buClr>
          <a:schemeClr val="accent1"/>
        </a:buClr>
        <a:buFont typeface="Calibri" panose="020F0502020204030204" pitchFamily="34" charset="0"/>
        <a:buChar char="–"/>
        <a:defRPr sz="1600" kern="1200">
          <a:solidFill>
            <a:schemeClr val="tx1"/>
          </a:solidFill>
          <a:latin typeface="+mn-lt"/>
          <a:ea typeface="+mn-ea"/>
          <a:cs typeface="+mn-cs"/>
        </a:defRPr>
      </a:lvl5pPr>
      <a:lvl6pPr marL="324000" indent="-324000" algn="l" defTabSz="914400" rtl="0" eaLnBrk="1" latinLnBrk="0" hangingPunct="1">
        <a:spcBef>
          <a:spcPts val="300"/>
        </a:spcBef>
        <a:spcAft>
          <a:spcPts val="300"/>
        </a:spcAft>
        <a:buClr>
          <a:schemeClr val="accent1"/>
        </a:buClr>
        <a:buFont typeface="+mj-lt"/>
        <a:buAutoNum type="arabicPeriod"/>
        <a:defRPr sz="2000" kern="1200">
          <a:solidFill>
            <a:schemeClr val="tx1"/>
          </a:solidFill>
          <a:latin typeface="+mn-lt"/>
          <a:ea typeface="+mn-ea"/>
          <a:cs typeface="+mn-cs"/>
        </a:defRPr>
      </a:lvl6pPr>
      <a:lvl7pPr marL="648000" indent="-324000" algn="l" defTabSz="914400" rtl="0" eaLnBrk="1" latinLnBrk="0" hangingPunct="1">
        <a:spcBef>
          <a:spcPts val="0"/>
        </a:spcBef>
        <a:spcAft>
          <a:spcPts val="0"/>
        </a:spcAft>
        <a:buClr>
          <a:schemeClr val="accent1"/>
        </a:buClr>
        <a:buFont typeface="+mj-lt"/>
        <a:buAutoNum type="arabicPeriod"/>
        <a:defRPr sz="1600" kern="1200">
          <a:solidFill>
            <a:schemeClr val="tx1"/>
          </a:solidFill>
          <a:latin typeface="+mn-lt"/>
          <a:ea typeface="+mn-ea"/>
          <a:cs typeface="+mn-cs"/>
        </a:defRPr>
      </a:lvl7pPr>
      <a:lvl8pPr marL="972000" indent="-324000" algn="l" defTabSz="914400" rtl="0" eaLnBrk="1" latinLnBrk="0" hangingPunct="1">
        <a:spcBef>
          <a:spcPts val="0"/>
        </a:spcBef>
        <a:buClr>
          <a:schemeClr val="accent1"/>
        </a:buClr>
        <a:buSzPct val="100000"/>
        <a:buFont typeface="Calibri" panose="020F0502020204030204" pitchFamily="34" charset="0"/>
        <a:buChar char="–"/>
        <a:defRPr sz="1600" kern="1200">
          <a:solidFill>
            <a:schemeClr val="tx1"/>
          </a:solidFill>
          <a:latin typeface="+mn-lt"/>
          <a:ea typeface="+mn-ea"/>
          <a:cs typeface="+mn-cs"/>
        </a:defRPr>
      </a:lvl8pPr>
      <a:lvl9pPr marL="0" indent="0" algn="l" defTabSz="914400" rtl="0" eaLnBrk="1" latinLnBrk="0" hangingPunct="1">
        <a:spcBef>
          <a:spcPts val="600"/>
        </a:spcBef>
        <a:buFont typeface="Arial" panose="020B0604020202020204" pitchFamily="34" charset="0"/>
        <a:buNone/>
        <a:defRPr sz="16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smith.care/de/lehre/mii-academy/"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ctrTitle"/>
          </p:nvPr>
        </p:nvSpPr>
        <p:spPr/>
        <p:txBody>
          <a:bodyPr/>
          <a:lstStyle/>
          <a:p>
            <a:r>
              <a:rPr lang="de-DE" dirty="0"/>
              <a:t>SCHRITT FÜR SCHRITT</a:t>
            </a:r>
          </a:p>
        </p:txBody>
      </p:sp>
      <p:sp>
        <p:nvSpPr>
          <p:cNvPr id="7" name="Untertitel 6"/>
          <p:cNvSpPr>
            <a:spLocks noGrp="1"/>
          </p:cNvSpPr>
          <p:nvPr>
            <p:ph type="subTitle" idx="1"/>
          </p:nvPr>
        </p:nvSpPr>
        <p:spPr/>
        <p:txBody>
          <a:bodyPr/>
          <a:lstStyle/>
          <a:p>
            <a:endParaRPr lang="de-DE" dirty="0"/>
          </a:p>
          <a:p>
            <a:r>
              <a:rPr lang="de-DE" dirty="0"/>
              <a:t>Hinweise für die Vertonung von PPTX-Präsentationen</a:t>
            </a:r>
          </a:p>
          <a:p>
            <a:r>
              <a:rPr lang="de-DE" dirty="0"/>
              <a:t>im Rahmen der MII-Academy</a:t>
            </a:r>
          </a:p>
        </p:txBody>
      </p:sp>
      <p:sp>
        <p:nvSpPr>
          <p:cNvPr id="5" name="Foliennummernplatzhalter 4"/>
          <p:cNvSpPr>
            <a:spLocks noGrp="1"/>
          </p:cNvSpPr>
          <p:nvPr>
            <p:ph type="sldNum" sz="quarter" idx="11"/>
          </p:nvPr>
        </p:nvSpPr>
        <p:spPr/>
        <p:txBody>
          <a:bodyPr/>
          <a:lstStyle/>
          <a:p>
            <a:r>
              <a:rPr lang="de-DE" noProof="0"/>
              <a:t>Seite </a:t>
            </a:r>
            <a:fld id="{58FA38BC-A049-40DE-8A36-69D83E2CCE55}" type="slidenum">
              <a:rPr lang="de-DE" noProof="0" smtClean="0"/>
              <a:pPr/>
              <a:t>1</a:t>
            </a:fld>
            <a:endParaRPr lang="de-DE" noProof="0" dirty="0"/>
          </a:p>
        </p:txBody>
      </p:sp>
    </p:spTree>
    <p:extLst>
      <p:ext uri="{BB962C8B-B14F-4D97-AF65-F5344CB8AC3E}">
        <p14:creationId xmlns:p14="http://schemas.microsoft.com/office/powerpoint/2010/main" val="3357399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IHRE PRÄSENTATION SELBST AUFZEICHNEN</a:t>
            </a:r>
          </a:p>
        </p:txBody>
      </p:sp>
      <p:graphicFrame>
        <p:nvGraphicFramePr>
          <p:cNvPr id="6" name="Table 6">
            <a:extLst>
              <a:ext uri="{FF2B5EF4-FFF2-40B4-BE49-F238E27FC236}">
                <a16:creationId xmlns:a16="http://schemas.microsoft.com/office/drawing/2014/main" id="{D75AB406-3A58-28D4-D9C8-FFC2F83D7FA5}"/>
              </a:ext>
            </a:extLst>
          </p:cNvPr>
          <p:cNvGraphicFramePr>
            <a:graphicFrameLocks noGrp="1"/>
          </p:cNvGraphicFramePr>
          <p:nvPr>
            <p:ph idx="1"/>
            <p:extLst>
              <p:ext uri="{D42A27DB-BD31-4B8C-83A1-F6EECF244321}">
                <p14:modId xmlns:p14="http://schemas.microsoft.com/office/powerpoint/2010/main" val="2709122430"/>
              </p:ext>
            </p:extLst>
          </p:nvPr>
        </p:nvGraphicFramePr>
        <p:xfrm>
          <a:off x="635994" y="2205038"/>
          <a:ext cx="7752430" cy="370840"/>
        </p:xfrm>
        <a:graphic>
          <a:graphicData uri="http://schemas.openxmlformats.org/drawingml/2006/table">
            <a:tbl>
              <a:tblPr firstRow="1" bandRow="1">
                <a:tableStyleId>{3B4B98B0-60AC-42C2-AFA5-B58CD77FA1E5}</a:tableStyleId>
              </a:tblPr>
              <a:tblGrid>
                <a:gridCol w="659305">
                  <a:extLst>
                    <a:ext uri="{9D8B030D-6E8A-4147-A177-3AD203B41FA5}">
                      <a16:colId xmlns:a16="http://schemas.microsoft.com/office/drawing/2014/main" val="3281425858"/>
                    </a:ext>
                  </a:extLst>
                </a:gridCol>
                <a:gridCol w="7093125">
                  <a:extLst>
                    <a:ext uri="{9D8B030D-6E8A-4147-A177-3AD203B41FA5}">
                      <a16:colId xmlns:a16="http://schemas.microsoft.com/office/drawing/2014/main" val="3296877828"/>
                    </a:ext>
                  </a:extLst>
                </a:gridCol>
              </a:tblGrid>
              <a:tr h="370840">
                <a:tc>
                  <a:txBody>
                    <a:bodyPr/>
                    <a:lstStyle/>
                    <a:p>
                      <a:r>
                        <a:rPr lang="de-DE" b="0" dirty="0"/>
                        <a:t>9</a:t>
                      </a:r>
                    </a:p>
                  </a:txBody>
                  <a:tcPr/>
                </a:tc>
                <a:tc>
                  <a:txBody>
                    <a:bodyPr/>
                    <a:lstStyle/>
                    <a:p>
                      <a:r>
                        <a:rPr lang="de-DE" b="0" dirty="0"/>
                        <a:t>Aufzeichnung exportieren: Spezifizieren Sie dazu einen geeigneten Namen</a:t>
                      </a:r>
                    </a:p>
                  </a:txBody>
                  <a:tcPr/>
                </a:tc>
                <a:extLst>
                  <a:ext uri="{0D108BD9-81ED-4DB2-BD59-A6C34878D82A}">
                    <a16:rowId xmlns:a16="http://schemas.microsoft.com/office/drawing/2014/main" val="3026511424"/>
                  </a:ext>
                </a:extLst>
              </a:tr>
            </a:tbl>
          </a:graphicData>
        </a:graphic>
      </p:graphicFrame>
      <p:sp>
        <p:nvSpPr>
          <p:cNvPr id="4" name="Fußzeilenplatzhalter 3"/>
          <p:cNvSpPr>
            <a:spLocks noGrp="1"/>
          </p:cNvSpPr>
          <p:nvPr>
            <p:ph type="ftr" sz="quarter" idx="11"/>
          </p:nvPr>
        </p:nvSpPr>
        <p:spPr/>
        <p:txBody>
          <a:bodyPr/>
          <a:lstStyle/>
          <a:p>
            <a:r>
              <a:rPr lang="de-DE" dirty="0"/>
              <a:t>MII-Academy: Vertonung von PPTX-Präsentationen |  MII-Academy | 25.08.2023</a:t>
            </a:r>
          </a:p>
        </p:txBody>
      </p:sp>
      <p:sp>
        <p:nvSpPr>
          <p:cNvPr id="5" name="Foliennummernplatzhalter 4"/>
          <p:cNvSpPr>
            <a:spLocks noGrp="1"/>
          </p:cNvSpPr>
          <p:nvPr>
            <p:ph type="sldNum" sz="quarter" idx="12"/>
          </p:nvPr>
        </p:nvSpPr>
        <p:spPr/>
        <p:txBody>
          <a:bodyPr/>
          <a:lstStyle/>
          <a:p>
            <a:r>
              <a:rPr lang="de-DE" noProof="0"/>
              <a:t>Seite </a:t>
            </a:r>
            <a:fld id="{58FA38BC-A049-40DE-8A36-69D83E2CCE55}" type="slidenum">
              <a:rPr lang="de-DE" noProof="0" smtClean="0"/>
              <a:pPr/>
              <a:t>10</a:t>
            </a:fld>
            <a:endParaRPr lang="de-DE" noProof="0" dirty="0"/>
          </a:p>
        </p:txBody>
      </p:sp>
      <p:pic>
        <p:nvPicPr>
          <p:cNvPr id="10" name="Picture 9">
            <a:extLst>
              <a:ext uri="{FF2B5EF4-FFF2-40B4-BE49-F238E27FC236}">
                <a16:creationId xmlns:a16="http://schemas.microsoft.com/office/drawing/2014/main" id="{260BE839-C4A9-73A7-E880-AA624AAE2733}"/>
              </a:ext>
            </a:extLst>
          </p:cNvPr>
          <p:cNvPicPr>
            <a:picLocks noChangeAspect="1"/>
          </p:cNvPicPr>
          <p:nvPr/>
        </p:nvPicPr>
        <p:blipFill rotWithShape="1">
          <a:blip r:embed="rId2"/>
          <a:srcRect b="23383"/>
          <a:stretch/>
        </p:blipFill>
        <p:spPr>
          <a:xfrm>
            <a:off x="1043608" y="2852936"/>
            <a:ext cx="6939858" cy="3323168"/>
          </a:xfrm>
          <a:prstGeom prst="rect">
            <a:avLst/>
          </a:prstGeom>
        </p:spPr>
      </p:pic>
      <p:sp>
        <p:nvSpPr>
          <p:cNvPr id="3" name="Rectangle 2">
            <a:extLst>
              <a:ext uri="{FF2B5EF4-FFF2-40B4-BE49-F238E27FC236}">
                <a16:creationId xmlns:a16="http://schemas.microsoft.com/office/drawing/2014/main" id="{A9F9FA54-196C-A9FF-BE6D-C7610089D2CE}"/>
              </a:ext>
            </a:extLst>
          </p:cNvPr>
          <p:cNvSpPr/>
          <p:nvPr/>
        </p:nvSpPr>
        <p:spPr>
          <a:xfrm>
            <a:off x="467544" y="5683021"/>
            <a:ext cx="2088232" cy="482283"/>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TextBox 6">
            <a:extLst>
              <a:ext uri="{FF2B5EF4-FFF2-40B4-BE49-F238E27FC236}">
                <a16:creationId xmlns:a16="http://schemas.microsoft.com/office/drawing/2014/main" id="{0FF5A060-F0AB-C292-53DA-B2AE1EC07160}"/>
              </a:ext>
            </a:extLst>
          </p:cNvPr>
          <p:cNvSpPr txBox="1"/>
          <p:nvPr/>
        </p:nvSpPr>
        <p:spPr>
          <a:xfrm>
            <a:off x="597906" y="5733256"/>
            <a:ext cx="301686" cy="369332"/>
          </a:xfrm>
          <a:prstGeom prst="rect">
            <a:avLst/>
          </a:prstGeom>
          <a:noFill/>
        </p:spPr>
        <p:txBody>
          <a:bodyPr wrap="none" rtlCol="0">
            <a:spAutoFit/>
          </a:bodyPr>
          <a:lstStyle/>
          <a:p>
            <a:r>
              <a:rPr lang="de-DE" dirty="0"/>
              <a:t>9</a:t>
            </a:r>
          </a:p>
        </p:txBody>
      </p:sp>
    </p:spTree>
    <p:extLst>
      <p:ext uri="{BB962C8B-B14F-4D97-AF65-F5344CB8AC3E}">
        <p14:creationId xmlns:p14="http://schemas.microsoft.com/office/powerpoint/2010/main" val="28218127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ÜBERMITTLUNG DER PRÄSENTATION MIT GIGAMOVE</a:t>
            </a:r>
          </a:p>
        </p:txBody>
      </p:sp>
      <p:graphicFrame>
        <p:nvGraphicFramePr>
          <p:cNvPr id="6" name="Table 6">
            <a:extLst>
              <a:ext uri="{FF2B5EF4-FFF2-40B4-BE49-F238E27FC236}">
                <a16:creationId xmlns:a16="http://schemas.microsoft.com/office/drawing/2014/main" id="{D75AB406-3A58-28D4-D9C8-FFC2F83D7FA5}"/>
              </a:ext>
            </a:extLst>
          </p:cNvPr>
          <p:cNvGraphicFramePr>
            <a:graphicFrameLocks noGrp="1"/>
          </p:cNvGraphicFramePr>
          <p:nvPr>
            <p:ph idx="1"/>
            <p:extLst>
              <p:ext uri="{D42A27DB-BD31-4B8C-83A1-F6EECF244321}">
                <p14:modId xmlns:p14="http://schemas.microsoft.com/office/powerpoint/2010/main" val="599760705"/>
              </p:ext>
            </p:extLst>
          </p:nvPr>
        </p:nvGraphicFramePr>
        <p:xfrm>
          <a:off x="635994" y="2205038"/>
          <a:ext cx="7752430" cy="640080"/>
        </p:xfrm>
        <a:graphic>
          <a:graphicData uri="http://schemas.openxmlformats.org/drawingml/2006/table">
            <a:tbl>
              <a:tblPr firstRow="1" bandRow="1">
                <a:tableStyleId>{3B4B98B0-60AC-42C2-AFA5-B58CD77FA1E5}</a:tableStyleId>
              </a:tblPr>
              <a:tblGrid>
                <a:gridCol w="659305">
                  <a:extLst>
                    <a:ext uri="{9D8B030D-6E8A-4147-A177-3AD203B41FA5}">
                      <a16:colId xmlns:a16="http://schemas.microsoft.com/office/drawing/2014/main" val="3281425858"/>
                    </a:ext>
                  </a:extLst>
                </a:gridCol>
                <a:gridCol w="7093125">
                  <a:extLst>
                    <a:ext uri="{9D8B030D-6E8A-4147-A177-3AD203B41FA5}">
                      <a16:colId xmlns:a16="http://schemas.microsoft.com/office/drawing/2014/main" val="3296877828"/>
                    </a:ext>
                  </a:extLst>
                </a:gridCol>
              </a:tblGrid>
              <a:tr h="370840">
                <a:tc>
                  <a:txBody>
                    <a:bodyPr/>
                    <a:lstStyle/>
                    <a:p>
                      <a:r>
                        <a:rPr lang="de-DE" b="0" dirty="0"/>
                        <a:t>10</a:t>
                      </a:r>
                    </a:p>
                  </a:txBody>
                  <a:tcPr/>
                </a:tc>
                <a:tc>
                  <a:txBody>
                    <a:bodyPr/>
                    <a:lstStyle/>
                    <a:p>
                      <a:r>
                        <a:rPr lang="de-DE" b="0" dirty="0"/>
                        <a:t>Laden Sie die exportierte Datei zu </a:t>
                      </a:r>
                      <a:r>
                        <a:rPr lang="de-DE" b="0" dirty="0" err="1"/>
                        <a:t>GigaMove</a:t>
                      </a:r>
                      <a:r>
                        <a:rPr lang="de-DE" b="0" dirty="0"/>
                        <a:t> hoch und übermitteln Sie anschließend den erzeugten Link (URL) an die SMITH Geschäftsstelle</a:t>
                      </a:r>
                    </a:p>
                  </a:txBody>
                  <a:tcPr/>
                </a:tc>
                <a:extLst>
                  <a:ext uri="{0D108BD9-81ED-4DB2-BD59-A6C34878D82A}">
                    <a16:rowId xmlns:a16="http://schemas.microsoft.com/office/drawing/2014/main" val="3026511424"/>
                  </a:ext>
                </a:extLst>
              </a:tr>
            </a:tbl>
          </a:graphicData>
        </a:graphic>
      </p:graphicFrame>
      <p:sp>
        <p:nvSpPr>
          <p:cNvPr id="4" name="Fußzeilenplatzhalter 3"/>
          <p:cNvSpPr>
            <a:spLocks noGrp="1"/>
          </p:cNvSpPr>
          <p:nvPr>
            <p:ph type="ftr" sz="quarter" idx="11"/>
          </p:nvPr>
        </p:nvSpPr>
        <p:spPr/>
        <p:txBody>
          <a:bodyPr/>
          <a:lstStyle/>
          <a:p>
            <a:r>
              <a:rPr lang="de-DE" dirty="0"/>
              <a:t>MII-Academy: Vertonung von PPTX-Präsentationen |  MII-Academy | 25.08.2023</a:t>
            </a:r>
          </a:p>
        </p:txBody>
      </p:sp>
      <p:sp>
        <p:nvSpPr>
          <p:cNvPr id="5" name="Foliennummernplatzhalter 4"/>
          <p:cNvSpPr>
            <a:spLocks noGrp="1"/>
          </p:cNvSpPr>
          <p:nvPr>
            <p:ph type="sldNum" sz="quarter" idx="12"/>
          </p:nvPr>
        </p:nvSpPr>
        <p:spPr/>
        <p:txBody>
          <a:bodyPr/>
          <a:lstStyle/>
          <a:p>
            <a:r>
              <a:rPr lang="de-DE" noProof="0"/>
              <a:t>Seite </a:t>
            </a:r>
            <a:fld id="{58FA38BC-A049-40DE-8A36-69D83E2CCE55}" type="slidenum">
              <a:rPr lang="de-DE" noProof="0" smtClean="0"/>
              <a:pPr/>
              <a:t>11</a:t>
            </a:fld>
            <a:endParaRPr lang="de-DE" noProof="0" dirty="0"/>
          </a:p>
        </p:txBody>
      </p:sp>
      <p:sp>
        <p:nvSpPr>
          <p:cNvPr id="7" name="TextBox 6">
            <a:extLst>
              <a:ext uri="{FF2B5EF4-FFF2-40B4-BE49-F238E27FC236}">
                <a16:creationId xmlns:a16="http://schemas.microsoft.com/office/drawing/2014/main" id="{0FF5A060-F0AB-C292-53DA-B2AE1EC07160}"/>
              </a:ext>
            </a:extLst>
          </p:cNvPr>
          <p:cNvSpPr txBox="1"/>
          <p:nvPr/>
        </p:nvSpPr>
        <p:spPr>
          <a:xfrm>
            <a:off x="1029954" y="3645024"/>
            <a:ext cx="418704" cy="369332"/>
          </a:xfrm>
          <a:prstGeom prst="rect">
            <a:avLst/>
          </a:prstGeom>
          <a:noFill/>
        </p:spPr>
        <p:txBody>
          <a:bodyPr wrap="none" rtlCol="0">
            <a:spAutoFit/>
          </a:bodyPr>
          <a:lstStyle/>
          <a:p>
            <a:r>
              <a:rPr lang="de-DE" dirty="0"/>
              <a:t>10</a:t>
            </a:r>
          </a:p>
        </p:txBody>
      </p:sp>
      <p:pic>
        <p:nvPicPr>
          <p:cNvPr id="9" name="Picture 8">
            <a:extLst>
              <a:ext uri="{FF2B5EF4-FFF2-40B4-BE49-F238E27FC236}">
                <a16:creationId xmlns:a16="http://schemas.microsoft.com/office/drawing/2014/main" id="{DC10AD4B-533E-3565-61CA-7BF1319A1DBF}"/>
              </a:ext>
            </a:extLst>
          </p:cNvPr>
          <p:cNvPicPr>
            <a:picLocks noChangeAspect="1"/>
          </p:cNvPicPr>
          <p:nvPr/>
        </p:nvPicPr>
        <p:blipFill>
          <a:blip r:embed="rId2"/>
          <a:stretch>
            <a:fillRect/>
          </a:stretch>
        </p:blipFill>
        <p:spPr>
          <a:xfrm>
            <a:off x="2051720" y="2943011"/>
            <a:ext cx="5598368" cy="3222293"/>
          </a:xfrm>
          <a:prstGeom prst="rect">
            <a:avLst/>
          </a:prstGeom>
        </p:spPr>
      </p:pic>
      <p:sp>
        <p:nvSpPr>
          <p:cNvPr id="3" name="Rectangle 2">
            <a:extLst>
              <a:ext uri="{FF2B5EF4-FFF2-40B4-BE49-F238E27FC236}">
                <a16:creationId xmlns:a16="http://schemas.microsoft.com/office/drawing/2014/main" id="{A9F9FA54-196C-A9FF-BE6D-C7610089D2CE}"/>
              </a:ext>
            </a:extLst>
          </p:cNvPr>
          <p:cNvSpPr/>
          <p:nvPr/>
        </p:nvSpPr>
        <p:spPr>
          <a:xfrm>
            <a:off x="918450" y="3594789"/>
            <a:ext cx="3725558" cy="482283"/>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TextBox 11">
            <a:extLst>
              <a:ext uri="{FF2B5EF4-FFF2-40B4-BE49-F238E27FC236}">
                <a16:creationId xmlns:a16="http://schemas.microsoft.com/office/drawing/2014/main" id="{A6FE1E60-91CB-95AF-EDE5-E3B256050C0F}"/>
              </a:ext>
            </a:extLst>
          </p:cNvPr>
          <p:cNvSpPr txBox="1"/>
          <p:nvPr/>
        </p:nvSpPr>
        <p:spPr>
          <a:xfrm>
            <a:off x="4512209" y="6252319"/>
            <a:ext cx="3649847" cy="369332"/>
          </a:xfrm>
          <a:prstGeom prst="rect">
            <a:avLst/>
          </a:prstGeom>
          <a:noFill/>
        </p:spPr>
        <p:txBody>
          <a:bodyPr wrap="square">
            <a:spAutoFit/>
          </a:bodyPr>
          <a:lstStyle/>
          <a:p>
            <a:r>
              <a:rPr lang="de-DE" dirty="0"/>
              <a:t>https://gigamove.rwth-aachen.de/en</a:t>
            </a:r>
          </a:p>
        </p:txBody>
      </p:sp>
    </p:spTree>
    <p:extLst>
      <p:ext uri="{BB962C8B-B14F-4D97-AF65-F5344CB8AC3E}">
        <p14:creationId xmlns:p14="http://schemas.microsoft.com/office/powerpoint/2010/main" val="25038527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p:cNvSpPr>
            <a:spLocks noGrp="1"/>
          </p:cNvSpPr>
          <p:nvPr>
            <p:ph type="ftr" sz="quarter" idx="10"/>
          </p:nvPr>
        </p:nvSpPr>
        <p:spPr/>
        <p:txBody>
          <a:bodyPr/>
          <a:lstStyle/>
          <a:p>
            <a:r>
              <a:rPr lang="de-DE" dirty="0"/>
              <a:t>MII-Academy: Vertonung von PPTX-Präsentationen |  MII-Academy | 25.08.2023</a:t>
            </a:r>
          </a:p>
        </p:txBody>
      </p:sp>
      <p:sp>
        <p:nvSpPr>
          <p:cNvPr id="4" name="Foliennummernplatzhalter 3"/>
          <p:cNvSpPr>
            <a:spLocks noGrp="1"/>
          </p:cNvSpPr>
          <p:nvPr>
            <p:ph type="sldNum" sz="quarter" idx="11"/>
          </p:nvPr>
        </p:nvSpPr>
        <p:spPr/>
        <p:txBody>
          <a:bodyPr/>
          <a:lstStyle/>
          <a:p>
            <a:r>
              <a:rPr lang="de-DE" noProof="0"/>
              <a:t>Seite </a:t>
            </a:r>
            <a:fld id="{58FA38BC-A049-40DE-8A36-69D83E2CCE55}" type="slidenum">
              <a:rPr lang="de-DE" noProof="0" smtClean="0"/>
              <a:pPr/>
              <a:t>12</a:t>
            </a:fld>
            <a:endParaRPr lang="de-DE" noProof="0" dirty="0"/>
          </a:p>
        </p:txBody>
      </p:sp>
      <p:sp>
        <p:nvSpPr>
          <p:cNvPr id="7" name="Inhaltsplatzhalter 6"/>
          <p:cNvSpPr>
            <a:spLocks noGrp="1"/>
          </p:cNvSpPr>
          <p:nvPr>
            <p:ph sz="quarter" idx="12"/>
          </p:nvPr>
        </p:nvSpPr>
        <p:spPr/>
        <p:txBody>
          <a:bodyPr/>
          <a:lstStyle/>
          <a:p>
            <a:pPr lvl="1"/>
            <a:r>
              <a:rPr lang="de-DE" dirty="0"/>
              <a:t>Herzlichen Dank</a:t>
            </a:r>
          </a:p>
          <a:p>
            <a:r>
              <a:rPr lang="de-DE" dirty="0"/>
              <a:t>Weitere Informationen finden Sie unter </a:t>
            </a:r>
            <a:br>
              <a:rPr lang="de-DE" dirty="0"/>
            </a:br>
            <a:r>
              <a:rPr lang="de-DE" dirty="0">
                <a:hlinkClick r:id="rId2"/>
              </a:rPr>
              <a:t>www.smith.care/lehre/mii-academy</a:t>
            </a:r>
            <a:endParaRPr lang="de-DE" dirty="0"/>
          </a:p>
        </p:txBody>
      </p:sp>
      <p:graphicFrame>
        <p:nvGraphicFramePr>
          <p:cNvPr id="9" name="Tabelle 8"/>
          <p:cNvGraphicFramePr>
            <a:graphicFrameLocks noGrp="1"/>
          </p:cNvGraphicFramePr>
          <p:nvPr>
            <p:extLst>
              <p:ext uri="{D42A27DB-BD31-4B8C-83A1-F6EECF244321}">
                <p14:modId xmlns:p14="http://schemas.microsoft.com/office/powerpoint/2010/main" val="1773866906"/>
              </p:ext>
            </p:extLst>
          </p:nvPr>
        </p:nvGraphicFramePr>
        <p:xfrm>
          <a:off x="899592" y="3240000"/>
          <a:ext cx="6768033" cy="1102360"/>
        </p:xfrm>
        <a:graphic>
          <a:graphicData uri="http://schemas.openxmlformats.org/drawingml/2006/table">
            <a:tbl>
              <a:tblPr firstRow="1" bandRow="1">
                <a:tableStyleId>{2D5ABB26-0587-4C30-8999-92F81FD0307C}</a:tableStyleId>
              </a:tblPr>
              <a:tblGrid>
                <a:gridCol w="3488433">
                  <a:extLst>
                    <a:ext uri="{9D8B030D-6E8A-4147-A177-3AD203B41FA5}">
                      <a16:colId xmlns:a16="http://schemas.microsoft.com/office/drawing/2014/main" val="20000"/>
                    </a:ext>
                  </a:extLst>
                </a:gridCol>
                <a:gridCol w="3279600">
                  <a:extLst>
                    <a:ext uri="{9D8B030D-6E8A-4147-A177-3AD203B41FA5}">
                      <a16:colId xmlns:a16="http://schemas.microsoft.com/office/drawing/2014/main" val="20001"/>
                    </a:ext>
                  </a:extLst>
                </a:gridCol>
              </a:tblGrid>
              <a:tr h="370840">
                <a:tc>
                  <a:txBody>
                    <a:bodyPr/>
                    <a:lstStyle/>
                    <a:p>
                      <a:r>
                        <a:rPr lang="de-DE" sz="2400" b="1" noProof="0" dirty="0">
                          <a:solidFill>
                            <a:schemeClr val="tx1"/>
                          </a:solidFill>
                        </a:rPr>
                        <a:t>Kontakt</a:t>
                      </a:r>
                    </a:p>
                  </a:txBody>
                  <a:tcPr marL="0" marR="0" marT="0" marB="0"/>
                </a:tc>
                <a:tc>
                  <a:txBody>
                    <a:bodyPr/>
                    <a:lstStyle/>
                    <a:p>
                      <a:endParaRPr lang="de-DE" sz="1600" b="0" noProof="0" dirty="0">
                        <a:solidFill>
                          <a:schemeClr val="tx1"/>
                        </a:solidFill>
                      </a:endParaRPr>
                    </a:p>
                  </a:txBody>
                  <a:tcPr marL="0" marR="0" marT="0" marB="0"/>
                </a:tc>
                <a:extLst>
                  <a:ext uri="{0D108BD9-81ED-4DB2-BD59-A6C34878D82A}">
                    <a16:rowId xmlns:a16="http://schemas.microsoft.com/office/drawing/2014/main" val="10000"/>
                  </a:ext>
                </a:extLst>
              </a:tr>
              <a:tr h="370840">
                <a:tc>
                  <a:txBody>
                    <a:bodyPr/>
                    <a:lstStyle/>
                    <a:p>
                      <a:r>
                        <a:rPr lang="de-DE" sz="1600" noProof="0" dirty="0">
                          <a:solidFill>
                            <a:schemeClr val="tx1"/>
                          </a:solidFill>
                        </a:rPr>
                        <a:t>SMITH Geschäftsstelle</a:t>
                      </a:r>
                    </a:p>
                    <a:p>
                      <a:r>
                        <a:rPr lang="de-DE" sz="1600" noProof="0" dirty="0">
                          <a:solidFill>
                            <a:schemeClr val="tx1"/>
                          </a:solidFill>
                        </a:rPr>
                        <a:t>Philip-Rosenthal-Straße 27</a:t>
                      </a:r>
                    </a:p>
                    <a:p>
                      <a:r>
                        <a:rPr lang="de-DE" sz="1600" noProof="0" dirty="0">
                          <a:solidFill>
                            <a:schemeClr val="tx1"/>
                          </a:solidFill>
                        </a:rPr>
                        <a:t>04103 Leipzig</a:t>
                      </a:r>
                    </a:p>
                  </a:txBody>
                  <a:tcPr marL="0" marR="0" marT="0" marB="0"/>
                </a:tc>
                <a:tc>
                  <a:txBody>
                    <a:bodyPr/>
                    <a:lstStyle/>
                    <a:p>
                      <a:r>
                        <a:rPr lang="de-DE" sz="1600" noProof="0" dirty="0">
                          <a:solidFill>
                            <a:schemeClr val="tx1"/>
                          </a:solidFill>
                        </a:rPr>
                        <a:t>+49 (341) 97 16720</a:t>
                      </a:r>
                    </a:p>
                    <a:p>
                      <a:r>
                        <a:rPr lang="de-DE" sz="1600" noProof="0" dirty="0" err="1">
                          <a:solidFill>
                            <a:schemeClr val="tx1"/>
                          </a:solidFill>
                        </a:rPr>
                        <a:t>info@smith.care</a:t>
                      </a:r>
                      <a:endParaRPr lang="de-DE" sz="1600" noProof="0" dirty="0">
                        <a:solidFill>
                          <a:schemeClr val="tx1"/>
                        </a:solidFill>
                      </a:endParaRPr>
                    </a:p>
                    <a:p>
                      <a:r>
                        <a:rPr lang="de-DE" sz="1600" noProof="0" dirty="0" smtClean="0">
                          <a:solidFill>
                            <a:schemeClr val="tx1"/>
                          </a:solidFill>
                        </a:rPr>
                        <a:t>www.smith.care</a:t>
                      </a:r>
                      <a:endParaRPr lang="de-DE" sz="1600" noProof="0" dirty="0">
                        <a:solidFill>
                          <a:schemeClr val="tx1"/>
                        </a:solidFill>
                      </a:endParaRPr>
                    </a:p>
                  </a:txBody>
                  <a:tcPr marL="0" marR="0" marT="0" marB="0"/>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5227756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EINFÜHRUNG</a:t>
            </a:r>
          </a:p>
        </p:txBody>
      </p:sp>
      <p:sp>
        <p:nvSpPr>
          <p:cNvPr id="3" name="Inhaltsplatzhalter 2"/>
          <p:cNvSpPr>
            <a:spLocks noGrp="1"/>
          </p:cNvSpPr>
          <p:nvPr>
            <p:ph idx="1"/>
          </p:nvPr>
        </p:nvSpPr>
        <p:spPr>
          <a:xfrm>
            <a:off x="900114" y="2204864"/>
            <a:ext cx="7560318" cy="3960986"/>
          </a:xfrm>
        </p:spPr>
        <p:txBody>
          <a:bodyPr/>
          <a:lstStyle/>
          <a:p>
            <a:r>
              <a:rPr lang="de-DE" dirty="0"/>
              <a:t>Die Medizininformatik Initiative zielt auf die Aufbereitung von Routine- daten der Universitätsmedizin, um sie hiernach gezielt der medizinischen Forschung verfügbar zu machen. Dazu werden an den Standorten sog. Datenintegrationszentren aufgebaut.</a:t>
            </a:r>
          </a:p>
          <a:p>
            <a:endParaRPr lang="de-DE" dirty="0"/>
          </a:p>
          <a:p>
            <a:r>
              <a:rPr lang="de-DE" dirty="0"/>
              <a:t>Die MII-Academy versteht sich als ein Ort, an dem sich Interessierte (</a:t>
            </a:r>
            <a:r>
              <a:rPr lang="de-DE" dirty="0" err="1"/>
              <a:t>zB</a:t>
            </a:r>
            <a:r>
              <a:rPr lang="de-DE" dirty="0"/>
              <a:t> </a:t>
            </a:r>
            <a:r>
              <a:rPr lang="de-DE" dirty="0" err="1"/>
              <a:t>Clinician</a:t>
            </a:r>
            <a:r>
              <a:rPr lang="de-DE" dirty="0"/>
              <a:t> </a:t>
            </a:r>
            <a:r>
              <a:rPr lang="de-DE" dirty="0" err="1"/>
              <a:t>Scientists</a:t>
            </a:r>
            <a:r>
              <a:rPr lang="de-DE" dirty="0"/>
              <a:t> - CS) über die Services und die Prozesse der Daten- </a:t>
            </a:r>
            <a:r>
              <a:rPr lang="de-DE" dirty="0" err="1"/>
              <a:t>nutzung</a:t>
            </a:r>
            <a:r>
              <a:rPr lang="de-DE" dirty="0"/>
              <a:t> informieren können. Gleichzeitig sehen wir den Bedarf, sie auch methodisch und in Bezug auf die Daten auszubilden.</a:t>
            </a:r>
          </a:p>
          <a:p>
            <a:endParaRPr lang="de-DE" dirty="0"/>
          </a:p>
          <a:p>
            <a:r>
              <a:rPr lang="de-DE" dirty="0"/>
              <a:t>Die Anleitung zeigt, wie PPTX-Präsentationen vertont und  anschließend der MII-Academy verfügbar gemacht werden können.</a:t>
            </a:r>
          </a:p>
        </p:txBody>
      </p:sp>
      <p:sp>
        <p:nvSpPr>
          <p:cNvPr id="4" name="Fußzeilenplatzhalter 3"/>
          <p:cNvSpPr>
            <a:spLocks noGrp="1"/>
          </p:cNvSpPr>
          <p:nvPr>
            <p:ph type="ftr" sz="quarter" idx="11"/>
          </p:nvPr>
        </p:nvSpPr>
        <p:spPr/>
        <p:txBody>
          <a:bodyPr/>
          <a:lstStyle/>
          <a:p>
            <a:r>
              <a:rPr lang="de-DE" dirty="0"/>
              <a:t>MII-Academy: Vertonung von PPTX-Präsentationen |  MII-Academy | 25.08.2023</a:t>
            </a:r>
          </a:p>
        </p:txBody>
      </p:sp>
      <p:sp>
        <p:nvSpPr>
          <p:cNvPr id="5" name="Foliennummernplatzhalter 4"/>
          <p:cNvSpPr>
            <a:spLocks noGrp="1"/>
          </p:cNvSpPr>
          <p:nvPr>
            <p:ph type="sldNum" sz="quarter" idx="12"/>
          </p:nvPr>
        </p:nvSpPr>
        <p:spPr/>
        <p:txBody>
          <a:bodyPr/>
          <a:lstStyle/>
          <a:p>
            <a:r>
              <a:rPr lang="de-DE" noProof="0"/>
              <a:t>Seite </a:t>
            </a:r>
            <a:fld id="{58FA38BC-A049-40DE-8A36-69D83E2CCE55}" type="slidenum">
              <a:rPr lang="de-DE" noProof="0" smtClean="0"/>
              <a:pPr/>
              <a:t>2</a:t>
            </a:fld>
            <a:endParaRPr lang="de-DE" noProof="0" dirty="0"/>
          </a:p>
        </p:txBody>
      </p:sp>
    </p:spTree>
    <p:extLst>
      <p:ext uri="{BB962C8B-B14F-4D97-AF65-F5344CB8AC3E}">
        <p14:creationId xmlns:p14="http://schemas.microsoft.com/office/powerpoint/2010/main" val="12654697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ALLGEMEINE HINWEISE FÜR IHRE PRÄSENTATION</a:t>
            </a:r>
          </a:p>
        </p:txBody>
      </p:sp>
      <p:sp>
        <p:nvSpPr>
          <p:cNvPr id="3" name="Inhaltsplatzhalter 2"/>
          <p:cNvSpPr>
            <a:spLocks noGrp="1"/>
          </p:cNvSpPr>
          <p:nvPr>
            <p:ph idx="1"/>
          </p:nvPr>
        </p:nvSpPr>
        <p:spPr>
          <a:xfrm>
            <a:off x="900114" y="2204864"/>
            <a:ext cx="8064374" cy="3960986"/>
          </a:xfrm>
        </p:spPr>
        <p:txBody>
          <a:bodyPr/>
          <a:lstStyle/>
          <a:p>
            <a:pPr marL="342900" indent="-342900">
              <a:buFont typeface="Wingdings" panose="05000000000000000000" pitchFamily="2" charset="2"/>
              <a:buChar char="Ø"/>
            </a:pPr>
            <a:r>
              <a:rPr lang="de-DE" dirty="0"/>
              <a:t>Sowohl Folien als auch die Tonaufnahme kann in deutscher oder englischer Sprache erfolgen.</a:t>
            </a:r>
          </a:p>
          <a:p>
            <a:pPr marL="342900" indent="-342900">
              <a:buFont typeface="Wingdings" panose="05000000000000000000" pitchFamily="2" charset="2"/>
              <a:buChar char="Ø"/>
            </a:pPr>
            <a:r>
              <a:rPr lang="de-DE" dirty="0"/>
              <a:t>Nutzen Sie bitte die mitgelieferte Vorlage für Ihre Präsentation, damit alle Beiträge in der MII-Academy dasselbe Layout verwenden.</a:t>
            </a:r>
          </a:p>
          <a:p>
            <a:pPr marL="342900" indent="-342900">
              <a:buFont typeface="Wingdings" panose="05000000000000000000" pitchFamily="2" charset="2"/>
              <a:buChar char="Ø"/>
            </a:pPr>
            <a:r>
              <a:rPr lang="de-DE" dirty="0"/>
              <a:t>Der Umfang Ihrer Präsentation sollte 20 – 30 Minuten nicht überschreiten. Alternativ teilen Sie Ihre Präsentation in mehrere Teile, die Sie nacheinander vorstellen, z.B. Überblick, Teilthema 1, …</a:t>
            </a:r>
          </a:p>
          <a:p>
            <a:pPr marL="342900" indent="-342900">
              <a:buFont typeface="Wingdings" panose="05000000000000000000" pitchFamily="2" charset="2"/>
              <a:buChar char="Ø"/>
            </a:pPr>
            <a:r>
              <a:rPr lang="de-DE" dirty="0"/>
              <a:t>Denken Sie bitte an Ihre potentiellen Zuhörer. Sie bekommen kein Feedback, was die Verständlichkeit Ihrer Stimme und der von Ihnen gewählten Worte und Sätze angeht. Gehen Sie davon aus, dass es keine Fachexperten sind.</a:t>
            </a:r>
          </a:p>
          <a:p>
            <a:pPr marL="342900" indent="-342900">
              <a:buFont typeface="Wingdings" panose="05000000000000000000" pitchFamily="2" charset="2"/>
              <a:buChar char="Ø"/>
            </a:pPr>
            <a:r>
              <a:rPr lang="de-DE" dirty="0"/>
              <a:t>Sie können gerne Verständnisfragen stellen - warten Sie nicht auf Antwort</a:t>
            </a:r>
          </a:p>
          <a:p>
            <a:pPr marL="342900" indent="-342900">
              <a:buFont typeface="Wingdings" panose="05000000000000000000" pitchFamily="2" charset="2"/>
              <a:buChar char="Ø"/>
            </a:pPr>
            <a:r>
              <a:rPr lang="de-DE" dirty="0"/>
              <a:t>Sie können sich gerne als Bild in die Aufnahme integrieren.</a:t>
            </a:r>
          </a:p>
        </p:txBody>
      </p:sp>
      <p:sp>
        <p:nvSpPr>
          <p:cNvPr id="4" name="Fußzeilenplatzhalter 3"/>
          <p:cNvSpPr>
            <a:spLocks noGrp="1"/>
          </p:cNvSpPr>
          <p:nvPr>
            <p:ph type="ftr" sz="quarter" idx="11"/>
          </p:nvPr>
        </p:nvSpPr>
        <p:spPr/>
        <p:txBody>
          <a:bodyPr/>
          <a:lstStyle/>
          <a:p>
            <a:r>
              <a:rPr lang="de-DE" dirty="0"/>
              <a:t>MII-Academy: Vertonung von PPTX-Präsentationen |  MII-Academy | 25.08.2023</a:t>
            </a:r>
          </a:p>
        </p:txBody>
      </p:sp>
      <p:sp>
        <p:nvSpPr>
          <p:cNvPr id="5" name="Foliennummernplatzhalter 4"/>
          <p:cNvSpPr>
            <a:spLocks noGrp="1"/>
          </p:cNvSpPr>
          <p:nvPr>
            <p:ph type="sldNum" sz="quarter" idx="12"/>
          </p:nvPr>
        </p:nvSpPr>
        <p:spPr/>
        <p:txBody>
          <a:bodyPr/>
          <a:lstStyle/>
          <a:p>
            <a:r>
              <a:rPr lang="de-DE" noProof="0"/>
              <a:t>Seite </a:t>
            </a:r>
            <a:fld id="{58FA38BC-A049-40DE-8A36-69D83E2CCE55}" type="slidenum">
              <a:rPr lang="de-DE" noProof="0" smtClean="0"/>
              <a:pPr/>
              <a:t>3</a:t>
            </a:fld>
            <a:endParaRPr lang="de-DE" noProof="0" dirty="0"/>
          </a:p>
        </p:txBody>
      </p:sp>
    </p:spTree>
    <p:extLst>
      <p:ext uri="{BB962C8B-B14F-4D97-AF65-F5344CB8AC3E}">
        <p14:creationId xmlns:p14="http://schemas.microsoft.com/office/powerpoint/2010/main" val="30373417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a:t>IHRE PRÄSENTATION SELBST AUFZEICHNEN</a:t>
            </a:r>
          </a:p>
        </p:txBody>
      </p:sp>
      <p:sp>
        <p:nvSpPr>
          <p:cNvPr id="3" name="Inhaltsplatzhalter 2"/>
          <p:cNvSpPr>
            <a:spLocks noGrp="1"/>
          </p:cNvSpPr>
          <p:nvPr>
            <p:ph idx="1"/>
          </p:nvPr>
        </p:nvSpPr>
        <p:spPr/>
        <p:txBody>
          <a:bodyPr/>
          <a:lstStyle/>
          <a:p>
            <a:r>
              <a:rPr lang="de-DE" dirty="0"/>
              <a:t>Wir zeigen Ihnen, wie Sei Ihre PowerPoint-Präsentation als Film aufnehmen und mit Ihrer Stimme besprechen und kommentieren können.</a:t>
            </a:r>
          </a:p>
          <a:p>
            <a:endParaRPr lang="de-DE" dirty="0"/>
          </a:p>
          <a:p>
            <a:r>
              <a:rPr lang="de-DE" dirty="0"/>
              <a:t>Öffnen Sie dazu zunächst Ihre Präsentation</a:t>
            </a:r>
          </a:p>
        </p:txBody>
      </p:sp>
      <p:sp>
        <p:nvSpPr>
          <p:cNvPr id="4" name="Fußzeilenplatzhalter 3"/>
          <p:cNvSpPr>
            <a:spLocks noGrp="1"/>
          </p:cNvSpPr>
          <p:nvPr>
            <p:ph type="ftr" sz="quarter" idx="11"/>
          </p:nvPr>
        </p:nvSpPr>
        <p:spPr/>
        <p:txBody>
          <a:bodyPr/>
          <a:lstStyle/>
          <a:p>
            <a:r>
              <a:rPr lang="de-DE" dirty="0"/>
              <a:t>MII-Academy: Vertonung von PPTX-Präsentationen |  MII-Academy | 25.08.2023</a:t>
            </a:r>
          </a:p>
        </p:txBody>
      </p:sp>
      <p:sp>
        <p:nvSpPr>
          <p:cNvPr id="5" name="Foliennummernplatzhalter 4"/>
          <p:cNvSpPr>
            <a:spLocks noGrp="1"/>
          </p:cNvSpPr>
          <p:nvPr>
            <p:ph type="sldNum" sz="quarter" idx="12"/>
          </p:nvPr>
        </p:nvSpPr>
        <p:spPr/>
        <p:txBody>
          <a:bodyPr/>
          <a:lstStyle/>
          <a:p>
            <a:r>
              <a:rPr lang="de-DE" noProof="0"/>
              <a:t>Seite </a:t>
            </a:r>
            <a:fld id="{58FA38BC-A049-40DE-8A36-69D83E2CCE55}" type="slidenum">
              <a:rPr lang="de-DE" noProof="0" smtClean="0"/>
              <a:pPr/>
              <a:t>4</a:t>
            </a:fld>
            <a:endParaRPr lang="de-DE" noProof="0" dirty="0"/>
          </a:p>
        </p:txBody>
      </p:sp>
      <p:pic>
        <p:nvPicPr>
          <p:cNvPr id="2" name="Picture 1">
            <a:extLst>
              <a:ext uri="{FF2B5EF4-FFF2-40B4-BE49-F238E27FC236}">
                <a16:creationId xmlns:a16="http://schemas.microsoft.com/office/drawing/2014/main" id="{4736CF09-9A20-07DC-42D1-6C56D546BA1E}"/>
              </a:ext>
            </a:extLst>
          </p:cNvPr>
          <p:cNvPicPr>
            <a:picLocks noChangeAspect="1"/>
          </p:cNvPicPr>
          <p:nvPr/>
        </p:nvPicPr>
        <p:blipFill rotWithShape="1">
          <a:blip r:embed="rId2"/>
          <a:srcRect b="50504"/>
          <a:stretch/>
        </p:blipFill>
        <p:spPr>
          <a:xfrm>
            <a:off x="1097868" y="4060122"/>
            <a:ext cx="6948264" cy="2080671"/>
          </a:xfrm>
          <a:prstGeom prst="rect">
            <a:avLst/>
          </a:prstGeom>
        </p:spPr>
      </p:pic>
    </p:spTree>
    <p:extLst>
      <p:ext uri="{BB962C8B-B14F-4D97-AF65-F5344CB8AC3E}">
        <p14:creationId xmlns:p14="http://schemas.microsoft.com/office/powerpoint/2010/main" val="35628884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IHRE PRÄSENTATION SELBST AUFZEICHNEN</a:t>
            </a:r>
          </a:p>
        </p:txBody>
      </p:sp>
      <p:graphicFrame>
        <p:nvGraphicFramePr>
          <p:cNvPr id="6" name="Table 6">
            <a:extLst>
              <a:ext uri="{FF2B5EF4-FFF2-40B4-BE49-F238E27FC236}">
                <a16:creationId xmlns:a16="http://schemas.microsoft.com/office/drawing/2014/main" id="{D75AB406-3A58-28D4-D9C8-FFC2F83D7FA5}"/>
              </a:ext>
            </a:extLst>
          </p:cNvPr>
          <p:cNvGraphicFramePr>
            <a:graphicFrameLocks noGrp="1"/>
          </p:cNvGraphicFramePr>
          <p:nvPr>
            <p:ph idx="1"/>
            <p:extLst>
              <p:ext uri="{D42A27DB-BD31-4B8C-83A1-F6EECF244321}">
                <p14:modId xmlns:p14="http://schemas.microsoft.com/office/powerpoint/2010/main" val="3896297046"/>
              </p:ext>
            </p:extLst>
          </p:nvPr>
        </p:nvGraphicFramePr>
        <p:xfrm>
          <a:off x="635994" y="2205038"/>
          <a:ext cx="7704336" cy="741680"/>
        </p:xfrm>
        <a:graphic>
          <a:graphicData uri="http://schemas.openxmlformats.org/drawingml/2006/table">
            <a:tbl>
              <a:tblPr firstRow="1" bandRow="1">
                <a:tableStyleId>{3B4B98B0-60AC-42C2-AFA5-B58CD77FA1E5}</a:tableStyleId>
              </a:tblPr>
              <a:tblGrid>
                <a:gridCol w="655215">
                  <a:extLst>
                    <a:ext uri="{9D8B030D-6E8A-4147-A177-3AD203B41FA5}">
                      <a16:colId xmlns:a16="http://schemas.microsoft.com/office/drawing/2014/main" val="3281425858"/>
                    </a:ext>
                  </a:extLst>
                </a:gridCol>
                <a:gridCol w="7049121">
                  <a:extLst>
                    <a:ext uri="{9D8B030D-6E8A-4147-A177-3AD203B41FA5}">
                      <a16:colId xmlns:a16="http://schemas.microsoft.com/office/drawing/2014/main" val="3296877828"/>
                    </a:ext>
                  </a:extLst>
                </a:gridCol>
              </a:tblGrid>
              <a:tr h="370840">
                <a:tc>
                  <a:txBody>
                    <a:bodyPr/>
                    <a:lstStyle/>
                    <a:p>
                      <a:r>
                        <a:rPr lang="de-DE" b="0" dirty="0"/>
                        <a:t>1</a:t>
                      </a:r>
                    </a:p>
                  </a:txBody>
                  <a:tcPr/>
                </a:tc>
                <a:tc>
                  <a:txBody>
                    <a:bodyPr/>
                    <a:lstStyle/>
                    <a:p>
                      <a:r>
                        <a:rPr lang="de-DE" b="0" dirty="0"/>
                        <a:t>Wählen Sie im Menü den Reiter Bildschirmpräsentation (en: Slide Show)</a:t>
                      </a:r>
                    </a:p>
                  </a:txBody>
                  <a:tcPr/>
                </a:tc>
                <a:extLst>
                  <a:ext uri="{0D108BD9-81ED-4DB2-BD59-A6C34878D82A}">
                    <a16:rowId xmlns:a16="http://schemas.microsoft.com/office/drawing/2014/main" val="3026511424"/>
                  </a:ext>
                </a:extLst>
              </a:tr>
              <a:tr h="370840">
                <a:tc>
                  <a:txBody>
                    <a:bodyPr/>
                    <a:lstStyle/>
                    <a:p>
                      <a:r>
                        <a:rPr lang="de-DE" dirty="0"/>
                        <a:t>2</a:t>
                      </a:r>
                    </a:p>
                  </a:txBody>
                  <a:tcPr/>
                </a:tc>
                <a:tc>
                  <a:txBody>
                    <a:bodyPr/>
                    <a:lstStyle/>
                    <a:p>
                      <a:r>
                        <a:rPr lang="de-DE" dirty="0"/>
                        <a:t>Klicken Sie nun auf „Aufnahme“ (en: </a:t>
                      </a:r>
                      <a:r>
                        <a:rPr lang="de-DE" dirty="0" err="1"/>
                        <a:t>Record</a:t>
                      </a:r>
                      <a:r>
                        <a:rPr lang="de-DE" dirty="0"/>
                        <a:t>)</a:t>
                      </a:r>
                    </a:p>
                  </a:txBody>
                  <a:tcPr/>
                </a:tc>
                <a:extLst>
                  <a:ext uri="{0D108BD9-81ED-4DB2-BD59-A6C34878D82A}">
                    <a16:rowId xmlns:a16="http://schemas.microsoft.com/office/drawing/2014/main" val="4114698253"/>
                  </a:ext>
                </a:extLst>
              </a:tr>
            </a:tbl>
          </a:graphicData>
        </a:graphic>
      </p:graphicFrame>
      <p:sp>
        <p:nvSpPr>
          <p:cNvPr id="4" name="Fußzeilenplatzhalter 3"/>
          <p:cNvSpPr>
            <a:spLocks noGrp="1"/>
          </p:cNvSpPr>
          <p:nvPr>
            <p:ph type="ftr" sz="quarter" idx="11"/>
          </p:nvPr>
        </p:nvSpPr>
        <p:spPr/>
        <p:txBody>
          <a:bodyPr/>
          <a:lstStyle/>
          <a:p>
            <a:r>
              <a:rPr lang="de-DE" dirty="0"/>
              <a:t>MII-Academy: Vertonung von PPTX-Präsentationen |  MII-Academy | 25.08.2023</a:t>
            </a:r>
          </a:p>
        </p:txBody>
      </p:sp>
      <p:sp>
        <p:nvSpPr>
          <p:cNvPr id="5" name="Foliennummernplatzhalter 4"/>
          <p:cNvSpPr>
            <a:spLocks noGrp="1"/>
          </p:cNvSpPr>
          <p:nvPr>
            <p:ph type="sldNum" sz="quarter" idx="12"/>
          </p:nvPr>
        </p:nvSpPr>
        <p:spPr/>
        <p:txBody>
          <a:bodyPr/>
          <a:lstStyle/>
          <a:p>
            <a:r>
              <a:rPr lang="de-DE" noProof="0"/>
              <a:t>Seite </a:t>
            </a:r>
            <a:fld id="{58FA38BC-A049-40DE-8A36-69D83E2CCE55}" type="slidenum">
              <a:rPr lang="de-DE" noProof="0" smtClean="0"/>
              <a:pPr/>
              <a:t>5</a:t>
            </a:fld>
            <a:endParaRPr lang="de-DE" noProof="0" dirty="0"/>
          </a:p>
        </p:txBody>
      </p:sp>
      <p:pic>
        <p:nvPicPr>
          <p:cNvPr id="8" name="Picture 7">
            <a:extLst>
              <a:ext uri="{FF2B5EF4-FFF2-40B4-BE49-F238E27FC236}">
                <a16:creationId xmlns:a16="http://schemas.microsoft.com/office/drawing/2014/main" id="{A9946712-7569-F093-BFE9-EE67EED802E0}"/>
              </a:ext>
            </a:extLst>
          </p:cNvPr>
          <p:cNvPicPr>
            <a:picLocks noChangeAspect="1"/>
          </p:cNvPicPr>
          <p:nvPr/>
        </p:nvPicPr>
        <p:blipFill rotWithShape="1">
          <a:blip r:embed="rId2"/>
          <a:srcRect b="48698"/>
          <a:stretch/>
        </p:blipFill>
        <p:spPr>
          <a:xfrm>
            <a:off x="312102" y="3573016"/>
            <a:ext cx="8352120" cy="2592288"/>
          </a:xfrm>
          <a:prstGeom prst="rect">
            <a:avLst/>
          </a:prstGeom>
        </p:spPr>
      </p:pic>
      <p:sp>
        <p:nvSpPr>
          <p:cNvPr id="9" name="Rectangle 8">
            <a:extLst>
              <a:ext uri="{FF2B5EF4-FFF2-40B4-BE49-F238E27FC236}">
                <a16:creationId xmlns:a16="http://schemas.microsoft.com/office/drawing/2014/main" id="{8F1722C9-1CD9-4C2B-2550-9A96721A807D}"/>
              </a:ext>
            </a:extLst>
          </p:cNvPr>
          <p:cNvSpPr/>
          <p:nvPr/>
        </p:nvSpPr>
        <p:spPr>
          <a:xfrm>
            <a:off x="2555776" y="3450773"/>
            <a:ext cx="504056" cy="482283"/>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tangle 9">
            <a:extLst>
              <a:ext uri="{FF2B5EF4-FFF2-40B4-BE49-F238E27FC236}">
                <a16:creationId xmlns:a16="http://schemas.microsoft.com/office/drawing/2014/main" id="{794F7779-5DD1-6F1C-FDBB-9FDE8A67517F}"/>
              </a:ext>
            </a:extLst>
          </p:cNvPr>
          <p:cNvSpPr/>
          <p:nvPr/>
        </p:nvSpPr>
        <p:spPr>
          <a:xfrm>
            <a:off x="2771800" y="3954829"/>
            <a:ext cx="504056" cy="482283"/>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TextBox 10">
            <a:extLst>
              <a:ext uri="{FF2B5EF4-FFF2-40B4-BE49-F238E27FC236}">
                <a16:creationId xmlns:a16="http://schemas.microsoft.com/office/drawing/2014/main" id="{DECF20DD-70DC-670C-447D-8E754023F155}"/>
              </a:ext>
            </a:extLst>
          </p:cNvPr>
          <p:cNvSpPr txBox="1"/>
          <p:nvPr/>
        </p:nvSpPr>
        <p:spPr>
          <a:xfrm>
            <a:off x="2483768" y="3140968"/>
            <a:ext cx="301686" cy="369332"/>
          </a:xfrm>
          <a:prstGeom prst="rect">
            <a:avLst/>
          </a:prstGeom>
          <a:noFill/>
        </p:spPr>
        <p:txBody>
          <a:bodyPr wrap="none" rtlCol="0">
            <a:spAutoFit/>
          </a:bodyPr>
          <a:lstStyle/>
          <a:p>
            <a:r>
              <a:rPr lang="de-DE" dirty="0"/>
              <a:t>1</a:t>
            </a:r>
          </a:p>
        </p:txBody>
      </p:sp>
      <p:sp>
        <p:nvSpPr>
          <p:cNvPr id="12" name="TextBox 11">
            <a:extLst>
              <a:ext uri="{FF2B5EF4-FFF2-40B4-BE49-F238E27FC236}">
                <a16:creationId xmlns:a16="http://schemas.microsoft.com/office/drawing/2014/main" id="{CBC12919-7CDD-90C7-1C5C-6EC69832B82E}"/>
              </a:ext>
            </a:extLst>
          </p:cNvPr>
          <p:cNvSpPr txBox="1"/>
          <p:nvPr/>
        </p:nvSpPr>
        <p:spPr>
          <a:xfrm>
            <a:off x="2686138" y="4355812"/>
            <a:ext cx="301686" cy="369332"/>
          </a:xfrm>
          <a:prstGeom prst="rect">
            <a:avLst/>
          </a:prstGeom>
          <a:noFill/>
        </p:spPr>
        <p:txBody>
          <a:bodyPr wrap="none" rtlCol="0">
            <a:spAutoFit/>
          </a:bodyPr>
          <a:lstStyle/>
          <a:p>
            <a:r>
              <a:rPr lang="de-DE" dirty="0"/>
              <a:t>2</a:t>
            </a:r>
          </a:p>
        </p:txBody>
      </p:sp>
    </p:spTree>
    <p:extLst>
      <p:ext uri="{BB962C8B-B14F-4D97-AF65-F5344CB8AC3E}">
        <p14:creationId xmlns:p14="http://schemas.microsoft.com/office/powerpoint/2010/main" val="37817800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IHRE PRÄSENTATION SELBST AUFZEICHNEN</a:t>
            </a:r>
          </a:p>
        </p:txBody>
      </p:sp>
      <p:graphicFrame>
        <p:nvGraphicFramePr>
          <p:cNvPr id="6" name="Table 6">
            <a:extLst>
              <a:ext uri="{FF2B5EF4-FFF2-40B4-BE49-F238E27FC236}">
                <a16:creationId xmlns:a16="http://schemas.microsoft.com/office/drawing/2014/main" id="{D75AB406-3A58-28D4-D9C8-FFC2F83D7FA5}"/>
              </a:ext>
            </a:extLst>
          </p:cNvPr>
          <p:cNvGraphicFramePr>
            <a:graphicFrameLocks noGrp="1"/>
          </p:cNvGraphicFramePr>
          <p:nvPr>
            <p:ph idx="1"/>
            <p:extLst>
              <p:ext uri="{D42A27DB-BD31-4B8C-83A1-F6EECF244321}">
                <p14:modId xmlns:p14="http://schemas.microsoft.com/office/powerpoint/2010/main" val="2718339236"/>
              </p:ext>
            </p:extLst>
          </p:nvPr>
        </p:nvGraphicFramePr>
        <p:xfrm>
          <a:off x="635994" y="2205038"/>
          <a:ext cx="7704336" cy="741680"/>
        </p:xfrm>
        <a:graphic>
          <a:graphicData uri="http://schemas.openxmlformats.org/drawingml/2006/table">
            <a:tbl>
              <a:tblPr firstRow="1" bandRow="1">
                <a:tableStyleId>{3B4B98B0-60AC-42C2-AFA5-B58CD77FA1E5}</a:tableStyleId>
              </a:tblPr>
              <a:tblGrid>
                <a:gridCol w="655215">
                  <a:extLst>
                    <a:ext uri="{9D8B030D-6E8A-4147-A177-3AD203B41FA5}">
                      <a16:colId xmlns:a16="http://schemas.microsoft.com/office/drawing/2014/main" val="3281425858"/>
                    </a:ext>
                  </a:extLst>
                </a:gridCol>
                <a:gridCol w="7049121">
                  <a:extLst>
                    <a:ext uri="{9D8B030D-6E8A-4147-A177-3AD203B41FA5}">
                      <a16:colId xmlns:a16="http://schemas.microsoft.com/office/drawing/2014/main" val="3296877828"/>
                    </a:ext>
                  </a:extLst>
                </a:gridCol>
              </a:tblGrid>
              <a:tr h="370840">
                <a:tc>
                  <a:txBody>
                    <a:bodyPr/>
                    <a:lstStyle/>
                    <a:p>
                      <a:r>
                        <a:rPr lang="de-DE" b="0" dirty="0"/>
                        <a:t>3</a:t>
                      </a:r>
                    </a:p>
                  </a:txBody>
                  <a:tcPr/>
                </a:tc>
                <a:tc>
                  <a:txBody>
                    <a:bodyPr/>
                    <a:lstStyle/>
                    <a:p>
                      <a:r>
                        <a:rPr lang="de-DE" b="0" dirty="0"/>
                        <a:t>Klicken Sie auf die rote Schaltfläche, um die Aufnahme zu beginnen</a:t>
                      </a:r>
                    </a:p>
                  </a:txBody>
                  <a:tcPr/>
                </a:tc>
                <a:extLst>
                  <a:ext uri="{0D108BD9-81ED-4DB2-BD59-A6C34878D82A}">
                    <a16:rowId xmlns:a16="http://schemas.microsoft.com/office/drawing/2014/main" val="3026511424"/>
                  </a:ext>
                </a:extLst>
              </a:tr>
              <a:tr h="370840">
                <a:tc>
                  <a:txBody>
                    <a:bodyPr/>
                    <a:lstStyle/>
                    <a:p>
                      <a:r>
                        <a:rPr lang="de-DE" dirty="0"/>
                        <a:t>4</a:t>
                      </a:r>
                    </a:p>
                  </a:txBody>
                  <a:tcPr/>
                </a:tc>
                <a:tc>
                  <a:txBody>
                    <a:bodyPr/>
                    <a:lstStyle/>
                    <a:p>
                      <a:r>
                        <a:rPr lang="de-DE" dirty="0"/>
                        <a:t>Wechseln Sie zur nächsten Folie</a:t>
                      </a:r>
                    </a:p>
                  </a:txBody>
                  <a:tcPr/>
                </a:tc>
                <a:extLst>
                  <a:ext uri="{0D108BD9-81ED-4DB2-BD59-A6C34878D82A}">
                    <a16:rowId xmlns:a16="http://schemas.microsoft.com/office/drawing/2014/main" val="4114698253"/>
                  </a:ext>
                </a:extLst>
              </a:tr>
            </a:tbl>
          </a:graphicData>
        </a:graphic>
      </p:graphicFrame>
      <p:sp>
        <p:nvSpPr>
          <p:cNvPr id="4" name="Fußzeilenplatzhalter 3"/>
          <p:cNvSpPr>
            <a:spLocks noGrp="1"/>
          </p:cNvSpPr>
          <p:nvPr>
            <p:ph type="ftr" sz="quarter" idx="11"/>
          </p:nvPr>
        </p:nvSpPr>
        <p:spPr/>
        <p:txBody>
          <a:bodyPr/>
          <a:lstStyle/>
          <a:p>
            <a:r>
              <a:rPr lang="de-DE" dirty="0"/>
              <a:t>MII-Academy: Vertonung von PPTX-Präsentationen |  MII-Academy | 25.08.2023</a:t>
            </a:r>
          </a:p>
        </p:txBody>
      </p:sp>
      <p:sp>
        <p:nvSpPr>
          <p:cNvPr id="5" name="Foliennummernplatzhalter 4"/>
          <p:cNvSpPr>
            <a:spLocks noGrp="1"/>
          </p:cNvSpPr>
          <p:nvPr>
            <p:ph type="sldNum" sz="quarter" idx="12"/>
          </p:nvPr>
        </p:nvSpPr>
        <p:spPr/>
        <p:txBody>
          <a:bodyPr/>
          <a:lstStyle/>
          <a:p>
            <a:r>
              <a:rPr lang="de-DE" noProof="0"/>
              <a:t>Seite </a:t>
            </a:r>
            <a:fld id="{58FA38BC-A049-40DE-8A36-69D83E2CCE55}" type="slidenum">
              <a:rPr lang="de-DE" noProof="0" smtClean="0"/>
              <a:pPr/>
              <a:t>6</a:t>
            </a:fld>
            <a:endParaRPr lang="de-DE" noProof="0" dirty="0"/>
          </a:p>
        </p:txBody>
      </p:sp>
      <p:pic>
        <p:nvPicPr>
          <p:cNvPr id="3" name="Picture 2">
            <a:extLst>
              <a:ext uri="{FF2B5EF4-FFF2-40B4-BE49-F238E27FC236}">
                <a16:creationId xmlns:a16="http://schemas.microsoft.com/office/drawing/2014/main" id="{C6618359-45F4-EF83-0867-F919178BB8DC}"/>
              </a:ext>
            </a:extLst>
          </p:cNvPr>
          <p:cNvPicPr>
            <a:picLocks noChangeAspect="1"/>
          </p:cNvPicPr>
          <p:nvPr/>
        </p:nvPicPr>
        <p:blipFill>
          <a:blip r:embed="rId2"/>
          <a:stretch>
            <a:fillRect/>
          </a:stretch>
        </p:blipFill>
        <p:spPr>
          <a:xfrm>
            <a:off x="2051720" y="3199156"/>
            <a:ext cx="4824536" cy="3015335"/>
          </a:xfrm>
          <a:prstGeom prst="rect">
            <a:avLst/>
          </a:prstGeom>
        </p:spPr>
      </p:pic>
      <p:sp>
        <p:nvSpPr>
          <p:cNvPr id="7" name="Rectangle 6">
            <a:extLst>
              <a:ext uri="{FF2B5EF4-FFF2-40B4-BE49-F238E27FC236}">
                <a16:creationId xmlns:a16="http://schemas.microsoft.com/office/drawing/2014/main" id="{5DA11ADF-3B15-D4CE-B9D5-7A5C437D9058}"/>
              </a:ext>
            </a:extLst>
          </p:cNvPr>
          <p:cNvSpPr/>
          <p:nvPr/>
        </p:nvSpPr>
        <p:spPr>
          <a:xfrm>
            <a:off x="4211960" y="2946717"/>
            <a:ext cx="504056" cy="482283"/>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TextBox 12">
            <a:extLst>
              <a:ext uri="{FF2B5EF4-FFF2-40B4-BE49-F238E27FC236}">
                <a16:creationId xmlns:a16="http://schemas.microsoft.com/office/drawing/2014/main" id="{8AC3B4A3-8896-8BB7-99BC-E88C1075A85F}"/>
              </a:ext>
            </a:extLst>
          </p:cNvPr>
          <p:cNvSpPr txBox="1"/>
          <p:nvPr/>
        </p:nvSpPr>
        <p:spPr>
          <a:xfrm>
            <a:off x="4342322" y="2915652"/>
            <a:ext cx="301686" cy="369332"/>
          </a:xfrm>
          <a:prstGeom prst="rect">
            <a:avLst/>
          </a:prstGeom>
          <a:noFill/>
        </p:spPr>
        <p:txBody>
          <a:bodyPr wrap="none" rtlCol="0">
            <a:spAutoFit/>
          </a:bodyPr>
          <a:lstStyle/>
          <a:p>
            <a:r>
              <a:rPr lang="de-DE" dirty="0"/>
              <a:t>3</a:t>
            </a:r>
          </a:p>
        </p:txBody>
      </p:sp>
      <p:sp>
        <p:nvSpPr>
          <p:cNvPr id="14" name="Rectangle 13">
            <a:extLst>
              <a:ext uri="{FF2B5EF4-FFF2-40B4-BE49-F238E27FC236}">
                <a16:creationId xmlns:a16="http://schemas.microsoft.com/office/drawing/2014/main" id="{EECAE59E-9AC7-532E-79C0-7BD6EC80DF80}"/>
              </a:ext>
            </a:extLst>
          </p:cNvPr>
          <p:cNvSpPr/>
          <p:nvPr/>
        </p:nvSpPr>
        <p:spPr>
          <a:xfrm>
            <a:off x="1619672" y="5755029"/>
            <a:ext cx="1800200" cy="482283"/>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Box 14">
            <a:extLst>
              <a:ext uri="{FF2B5EF4-FFF2-40B4-BE49-F238E27FC236}">
                <a16:creationId xmlns:a16="http://schemas.microsoft.com/office/drawing/2014/main" id="{D3B7925F-167D-89BB-7E7B-8E4788E1CBAF}"/>
              </a:ext>
            </a:extLst>
          </p:cNvPr>
          <p:cNvSpPr txBox="1"/>
          <p:nvPr/>
        </p:nvSpPr>
        <p:spPr>
          <a:xfrm>
            <a:off x="1691680" y="5795972"/>
            <a:ext cx="301686" cy="369332"/>
          </a:xfrm>
          <a:prstGeom prst="rect">
            <a:avLst/>
          </a:prstGeom>
          <a:noFill/>
        </p:spPr>
        <p:txBody>
          <a:bodyPr wrap="none" rtlCol="0">
            <a:spAutoFit/>
          </a:bodyPr>
          <a:lstStyle/>
          <a:p>
            <a:r>
              <a:rPr lang="de-DE" dirty="0"/>
              <a:t>4</a:t>
            </a:r>
          </a:p>
        </p:txBody>
      </p:sp>
    </p:spTree>
    <p:extLst>
      <p:ext uri="{BB962C8B-B14F-4D97-AF65-F5344CB8AC3E}">
        <p14:creationId xmlns:p14="http://schemas.microsoft.com/office/powerpoint/2010/main" val="10953561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IHRE PRÄSENTATION SELBST AUFZEICHNEN</a:t>
            </a:r>
          </a:p>
        </p:txBody>
      </p:sp>
      <p:graphicFrame>
        <p:nvGraphicFramePr>
          <p:cNvPr id="6" name="Table 6">
            <a:extLst>
              <a:ext uri="{FF2B5EF4-FFF2-40B4-BE49-F238E27FC236}">
                <a16:creationId xmlns:a16="http://schemas.microsoft.com/office/drawing/2014/main" id="{D75AB406-3A58-28D4-D9C8-FFC2F83D7FA5}"/>
              </a:ext>
            </a:extLst>
          </p:cNvPr>
          <p:cNvGraphicFramePr>
            <a:graphicFrameLocks noGrp="1"/>
          </p:cNvGraphicFramePr>
          <p:nvPr>
            <p:ph idx="1"/>
            <p:extLst>
              <p:ext uri="{D42A27DB-BD31-4B8C-83A1-F6EECF244321}">
                <p14:modId xmlns:p14="http://schemas.microsoft.com/office/powerpoint/2010/main" val="1224588964"/>
              </p:ext>
            </p:extLst>
          </p:nvPr>
        </p:nvGraphicFramePr>
        <p:xfrm>
          <a:off x="635994" y="2205038"/>
          <a:ext cx="7704336" cy="741680"/>
        </p:xfrm>
        <a:graphic>
          <a:graphicData uri="http://schemas.openxmlformats.org/drawingml/2006/table">
            <a:tbl>
              <a:tblPr firstRow="1" bandRow="1">
                <a:tableStyleId>{3B4B98B0-60AC-42C2-AFA5-B58CD77FA1E5}</a:tableStyleId>
              </a:tblPr>
              <a:tblGrid>
                <a:gridCol w="655215">
                  <a:extLst>
                    <a:ext uri="{9D8B030D-6E8A-4147-A177-3AD203B41FA5}">
                      <a16:colId xmlns:a16="http://schemas.microsoft.com/office/drawing/2014/main" val="3281425858"/>
                    </a:ext>
                  </a:extLst>
                </a:gridCol>
                <a:gridCol w="7049121">
                  <a:extLst>
                    <a:ext uri="{9D8B030D-6E8A-4147-A177-3AD203B41FA5}">
                      <a16:colId xmlns:a16="http://schemas.microsoft.com/office/drawing/2014/main" val="3296877828"/>
                    </a:ext>
                  </a:extLst>
                </a:gridCol>
              </a:tblGrid>
              <a:tr h="370840">
                <a:tc>
                  <a:txBody>
                    <a:bodyPr/>
                    <a:lstStyle/>
                    <a:p>
                      <a:r>
                        <a:rPr lang="de-DE" b="0" dirty="0"/>
                        <a:t>5</a:t>
                      </a:r>
                    </a:p>
                  </a:txBody>
                  <a:tcPr/>
                </a:tc>
                <a:tc>
                  <a:txBody>
                    <a:bodyPr/>
                    <a:lstStyle/>
                    <a:p>
                      <a:r>
                        <a:rPr lang="de-DE" b="0" dirty="0"/>
                        <a:t>Um zu pausieren, klicken Sie erneut auf die rote Schaltfläche</a:t>
                      </a:r>
                    </a:p>
                  </a:txBody>
                  <a:tcPr/>
                </a:tc>
                <a:extLst>
                  <a:ext uri="{0D108BD9-81ED-4DB2-BD59-A6C34878D82A}">
                    <a16:rowId xmlns:a16="http://schemas.microsoft.com/office/drawing/2014/main" val="3026511424"/>
                  </a:ext>
                </a:extLst>
              </a:tr>
              <a:tr h="370840">
                <a:tc>
                  <a:txBody>
                    <a:bodyPr/>
                    <a:lstStyle/>
                    <a:p>
                      <a:r>
                        <a:rPr lang="de-DE" dirty="0"/>
                        <a:t>6</a:t>
                      </a:r>
                    </a:p>
                  </a:txBody>
                  <a:tcPr/>
                </a:tc>
                <a:tc>
                  <a:txBody>
                    <a:bodyPr/>
                    <a:lstStyle/>
                    <a:p>
                      <a:r>
                        <a:rPr lang="de-DE" dirty="0"/>
                        <a:t>Um die Aufnahme zu löschen, klicken Sie auf Bearbeiten (en: Edit)</a:t>
                      </a:r>
                    </a:p>
                  </a:txBody>
                  <a:tcPr/>
                </a:tc>
                <a:extLst>
                  <a:ext uri="{0D108BD9-81ED-4DB2-BD59-A6C34878D82A}">
                    <a16:rowId xmlns:a16="http://schemas.microsoft.com/office/drawing/2014/main" val="4114698253"/>
                  </a:ext>
                </a:extLst>
              </a:tr>
            </a:tbl>
          </a:graphicData>
        </a:graphic>
      </p:graphicFrame>
      <p:sp>
        <p:nvSpPr>
          <p:cNvPr id="4" name="Fußzeilenplatzhalter 3"/>
          <p:cNvSpPr>
            <a:spLocks noGrp="1"/>
          </p:cNvSpPr>
          <p:nvPr>
            <p:ph type="ftr" sz="quarter" idx="11"/>
          </p:nvPr>
        </p:nvSpPr>
        <p:spPr/>
        <p:txBody>
          <a:bodyPr/>
          <a:lstStyle/>
          <a:p>
            <a:r>
              <a:rPr lang="de-DE" dirty="0"/>
              <a:t>MII-Academy: Vertonung von PPTX-Präsentationen |  MII-Academy | 25.08.2023</a:t>
            </a:r>
          </a:p>
        </p:txBody>
      </p:sp>
      <p:sp>
        <p:nvSpPr>
          <p:cNvPr id="5" name="Foliennummernplatzhalter 4"/>
          <p:cNvSpPr>
            <a:spLocks noGrp="1"/>
          </p:cNvSpPr>
          <p:nvPr>
            <p:ph type="sldNum" sz="quarter" idx="12"/>
          </p:nvPr>
        </p:nvSpPr>
        <p:spPr/>
        <p:txBody>
          <a:bodyPr/>
          <a:lstStyle/>
          <a:p>
            <a:r>
              <a:rPr lang="de-DE" noProof="0"/>
              <a:t>Seite </a:t>
            </a:r>
            <a:fld id="{58FA38BC-A049-40DE-8A36-69D83E2CCE55}" type="slidenum">
              <a:rPr lang="de-DE" noProof="0" smtClean="0"/>
              <a:pPr/>
              <a:t>7</a:t>
            </a:fld>
            <a:endParaRPr lang="de-DE" noProof="0" dirty="0"/>
          </a:p>
        </p:txBody>
      </p:sp>
      <p:pic>
        <p:nvPicPr>
          <p:cNvPr id="3" name="Picture 2">
            <a:extLst>
              <a:ext uri="{FF2B5EF4-FFF2-40B4-BE49-F238E27FC236}">
                <a16:creationId xmlns:a16="http://schemas.microsoft.com/office/drawing/2014/main" id="{C6618359-45F4-EF83-0867-F919178BB8DC}"/>
              </a:ext>
            </a:extLst>
          </p:cNvPr>
          <p:cNvPicPr>
            <a:picLocks noChangeAspect="1"/>
          </p:cNvPicPr>
          <p:nvPr/>
        </p:nvPicPr>
        <p:blipFill>
          <a:blip r:embed="rId2"/>
          <a:stretch>
            <a:fillRect/>
          </a:stretch>
        </p:blipFill>
        <p:spPr>
          <a:xfrm>
            <a:off x="2051720" y="3199156"/>
            <a:ext cx="4824536" cy="3015335"/>
          </a:xfrm>
          <a:prstGeom prst="rect">
            <a:avLst/>
          </a:prstGeom>
        </p:spPr>
      </p:pic>
      <p:sp>
        <p:nvSpPr>
          <p:cNvPr id="7" name="Rectangle 6">
            <a:extLst>
              <a:ext uri="{FF2B5EF4-FFF2-40B4-BE49-F238E27FC236}">
                <a16:creationId xmlns:a16="http://schemas.microsoft.com/office/drawing/2014/main" id="{5DA11ADF-3B15-D4CE-B9D5-7A5C437D9058}"/>
              </a:ext>
            </a:extLst>
          </p:cNvPr>
          <p:cNvSpPr/>
          <p:nvPr/>
        </p:nvSpPr>
        <p:spPr>
          <a:xfrm>
            <a:off x="4211960" y="2946717"/>
            <a:ext cx="504056" cy="482283"/>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tangle 7">
            <a:extLst>
              <a:ext uri="{FF2B5EF4-FFF2-40B4-BE49-F238E27FC236}">
                <a16:creationId xmlns:a16="http://schemas.microsoft.com/office/drawing/2014/main" id="{72834DCD-6DF2-01D2-0D57-C346E6DBCBE8}"/>
              </a:ext>
            </a:extLst>
          </p:cNvPr>
          <p:cNvSpPr/>
          <p:nvPr/>
        </p:nvSpPr>
        <p:spPr>
          <a:xfrm>
            <a:off x="3347864" y="2946717"/>
            <a:ext cx="504056" cy="482283"/>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TextBox 8">
            <a:extLst>
              <a:ext uri="{FF2B5EF4-FFF2-40B4-BE49-F238E27FC236}">
                <a16:creationId xmlns:a16="http://schemas.microsoft.com/office/drawing/2014/main" id="{7622A9FE-ED88-D699-A95C-C694D3DF2B8D}"/>
              </a:ext>
            </a:extLst>
          </p:cNvPr>
          <p:cNvSpPr txBox="1"/>
          <p:nvPr/>
        </p:nvSpPr>
        <p:spPr>
          <a:xfrm>
            <a:off x="4342322" y="2915652"/>
            <a:ext cx="301686" cy="369332"/>
          </a:xfrm>
          <a:prstGeom prst="rect">
            <a:avLst/>
          </a:prstGeom>
          <a:noFill/>
        </p:spPr>
        <p:txBody>
          <a:bodyPr wrap="none" rtlCol="0">
            <a:spAutoFit/>
          </a:bodyPr>
          <a:lstStyle/>
          <a:p>
            <a:r>
              <a:rPr lang="de-DE" dirty="0"/>
              <a:t>5</a:t>
            </a:r>
          </a:p>
        </p:txBody>
      </p:sp>
      <p:sp>
        <p:nvSpPr>
          <p:cNvPr id="10" name="TextBox 9">
            <a:extLst>
              <a:ext uri="{FF2B5EF4-FFF2-40B4-BE49-F238E27FC236}">
                <a16:creationId xmlns:a16="http://schemas.microsoft.com/office/drawing/2014/main" id="{635D7346-0765-2982-5711-850075925BC5}"/>
              </a:ext>
            </a:extLst>
          </p:cNvPr>
          <p:cNvSpPr txBox="1"/>
          <p:nvPr/>
        </p:nvSpPr>
        <p:spPr>
          <a:xfrm>
            <a:off x="3491880" y="2915652"/>
            <a:ext cx="301686" cy="369332"/>
          </a:xfrm>
          <a:prstGeom prst="rect">
            <a:avLst/>
          </a:prstGeom>
          <a:noFill/>
        </p:spPr>
        <p:txBody>
          <a:bodyPr wrap="none" rtlCol="0">
            <a:spAutoFit/>
          </a:bodyPr>
          <a:lstStyle/>
          <a:p>
            <a:r>
              <a:rPr lang="de-DE" dirty="0"/>
              <a:t>6</a:t>
            </a:r>
          </a:p>
        </p:txBody>
      </p:sp>
    </p:spTree>
    <p:extLst>
      <p:ext uri="{BB962C8B-B14F-4D97-AF65-F5344CB8AC3E}">
        <p14:creationId xmlns:p14="http://schemas.microsoft.com/office/powerpoint/2010/main" val="19677430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IHRE PRÄSENTATION SELBST AUFZEICHNEN</a:t>
            </a:r>
          </a:p>
        </p:txBody>
      </p:sp>
      <p:graphicFrame>
        <p:nvGraphicFramePr>
          <p:cNvPr id="6" name="Table 6">
            <a:extLst>
              <a:ext uri="{FF2B5EF4-FFF2-40B4-BE49-F238E27FC236}">
                <a16:creationId xmlns:a16="http://schemas.microsoft.com/office/drawing/2014/main" id="{D75AB406-3A58-28D4-D9C8-FFC2F83D7FA5}"/>
              </a:ext>
            </a:extLst>
          </p:cNvPr>
          <p:cNvGraphicFramePr>
            <a:graphicFrameLocks noGrp="1"/>
          </p:cNvGraphicFramePr>
          <p:nvPr>
            <p:ph idx="1"/>
            <p:extLst>
              <p:ext uri="{D42A27DB-BD31-4B8C-83A1-F6EECF244321}">
                <p14:modId xmlns:p14="http://schemas.microsoft.com/office/powerpoint/2010/main" val="3559511570"/>
              </p:ext>
            </p:extLst>
          </p:nvPr>
        </p:nvGraphicFramePr>
        <p:xfrm>
          <a:off x="635994" y="2205038"/>
          <a:ext cx="7704336" cy="640080"/>
        </p:xfrm>
        <a:graphic>
          <a:graphicData uri="http://schemas.openxmlformats.org/drawingml/2006/table">
            <a:tbl>
              <a:tblPr firstRow="1" bandRow="1">
                <a:tableStyleId>{3B4B98B0-60AC-42C2-AFA5-B58CD77FA1E5}</a:tableStyleId>
              </a:tblPr>
              <a:tblGrid>
                <a:gridCol w="655215">
                  <a:extLst>
                    <a:ext uri="{9D8B030D-6E8A-4147-A177-3AD203B41FA5}">
                      <a16:colId xmlns:a16="http://schemas.microsoft.com/office/drawing/2014/main" val="3281425858"/>
                    </a:ext>
                  </a:extLst>
                </a:gridCol>
                <a:gridCol w="7049121">
                  <a:extLst>
                    <a:ext uri="{9D8B030D-6E8A-4147-A177-3AD203B41FA5}">
                      <a16:colId xmlns:a16="http://schemas.microsoft.com/office/drawing/2014/main" val="3296877828"/>
                    </a:ext>
                  </a:extLst>
                </a:gridCol>
              </a:tblGrid>
              <a:tr h="370840">
                <a:tc>
                  <a:txBody>
                    <a:bodyPr/>
                    <a:lstStyle/>
                    <a:p>
                      <a:r>
                        <a:rPr lang="de-DE" b="0" dirty="0"/>
                        <a:t>7</a:t>
                      </a:r>
                    </a:p>
                  </a:txBody>
                  <a:tcPr/>
                </a:tc>
                <a:tc>
                  <a:txBody>
                    <a:bodyPr/>
                    <a:lstStyle/>
                    <a:p>
                      <a:r>
                        <a:rPr lang="de-DE" b="0" dirty="0"/>
                        <a:t>Nutzen Sie verschiedene Zeigeroptionen, um zielgerichtet Aspekte auf Ihrer Folie hervorzuheben</a:t>
                      </a:r>
                    </a:p>
                  </a:txBody>
                  <a:tcPr/>
                </a:tc>
                <a:extLst>
                  <a:ext uri="{0D108BD9-81ED-4DB2-BD59-A6C34878D82A}">
                    <a16:rowId xmlns:a16="http://schemas.microsoft.com/office/drawing/2014/main" val="3026511424"/>
                  </a:ext>
                </a:extLst>
              </a:tr>
            </a:tbl>
          </a:graphicData>
        </a:graphic>
      </p:graphicFrame>
      <p:sp>
        <p:nvSpPr>
          <p:cNvPr id="4" name="Fußzeilenplatzhalter 3"/>
          <p:cNvSpPr>
            <a:spLocks noGrp="1"/>
          </p:cNvSpPr>
          <p:nvPr>
            <p:ph type="ftr" sz="quarter" idx="11"/>
          </p:nvPr>
        </p:nvSpPr>
        <p:spPr/>
        <p:txBody>
          <a:bodyPr/>
          <a:lstStyle/>
          <a:p>
            <a:r>
              <a:rPr lang="de-DE" dirty="0"/>
              <a:t>MII-Academy: Vertonung von PPTX-Präsentationen |  MII-Academy | 25.08.2023</a:t>
            </a:r>
          </a:p>
        </p:txBody>
      </p:sp>
      <p:sp>
        <p:nvSpPr>
          <p:cNvPr id="5" name="Foliennummernplatzhalter 4"/>
          <p:cNvSpPr>
            <a:spLocks noGrp="1"/>
          </p:cNvSpPr>
          <p:nvPr>
            <p:ph type="sldNum" sz="quarter" idx="12"/>
          </p:nvPr>
        </p:nvSpPr>
        <p:spPr/>
        <p:txBody>
          <a:bodyPr/>
          <a:lstStyle/>
          <a:p>
            <a:r>
              <a:rPr lang="de-DE" noProof="0"/>
              <a:t>Seite </a:t>
            </a:r>
            <a:fld id="{58FA38BC-A049-40DE-8A36-69D83E2CCE55}" type="slidenum">
              <a:rPr lang="de-DE" noProof="0" smtClean="0"/>
              <a:pPr/>
              <a:t>8</a:t>
            </a:fld>
            <a:endParaRPr lang="de-DE" noProof="0" dirty="0"/>
          </a:p>
        </p:txBody>
      </p:sp>
      <p:pic>
        <p:nvPicPr>
          <p:cNvPr id="12" name="Picture 11">
            <a:extLst>
              <a:ext uri="{FF2B5EF4-FFF2-40B4-BE49-F238E27FC236}">
                <a16:creationId xmlns:a16="http://schemas.microsoft.com/office/drawing/2014/main" id="{B8785107-B9A4-7594-82F8-D24608BC4BD6}"/>
              </a:ext>
            </a:extLst>
          </p:cNvPr>
          <p:cNvPicPr>
            <a:picLocks noChangeAspect="1"/>
          </p:cNvPicPr>
          <p:nvPr/>
        </p:nvPicPr>
        <p:blipFill rotWithShape="1">
          <a:blip r:embed="rId2"/>
          <a:srcRect l="30313" t="43700" r="23225" b="4641"/>
          <a:stretch/>
        </p:blipFill>
        <p:spPr>
          <a:xfrm>
            <a:off x="2218086" y="3284984"/>
            <a:ext cx="4248472" cy="2952329"/>
          </a:xfrm>
          <a:prstGeom prst="rect">
            <a:avLst/>
          </a:prstGeom>
        </p:spPr>
      </p:pic>
    </p:spTree>
    <p:extLst>
      <p:ext uri="{BB962C8B-B14F-4D97-AF65-F5344CB8AC3E}">
        <p14:creationId xmlns:p14="http://schemas.microsoft.com/office/powerpoint/2010/main" val="126564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IHRE PRÄSENTATION SELBST AUFZEICHNEN</a:t>
            </a:r>
          </a:p>
        </p:txBody>
      </p:sp>
      <p:graphicFrame>
        <p:nvGraphicFramePr>
          <p:cNvPr id="6" name="Table 6">
            <a:extLst>
              <a:ext uri="{FF2B5EF4-FFF2-40B4-BE49-F238E27FC236}">
                <a16:creationId xmlns:a16="http://schemas.microsoft.com/office/drawing/2014/main" id="{D75AB406-3A58-28D4-D9C8-FFC2F83D7FA5}"/>
              </a:ext>
            </a:extLst>
          </p:cNvPr>
          <p:cNvGraphicFramePr>
            <a:graphicFrameLocks noGrp="1"/>
          </p:cNvGraphicFramePr>
          <p:nvPr>
            <p:ph idx="1"/>
            <p:extLst>
              <p:ext uri="{D42A27DB-BD31-4B8C-83A1-F6EECF244321}">
                <p14:modId xmlns:p14="http://schemas.microsoft.com/office/powerpoint/2010/main" val="3170869795"/>
              </p:ext>
            </p:extLst>
          </p:nvPr>
        </p:nvGraphicFramePr>
        <p:xfrm>
          <a:off x="635994" y="2205038"/>
          <a:ext cx="7704336" cy="370840"/>
        </p:xfrm>
        <a:graphic>
          <a:graphicData uri="http://schemas.openxmlformats.org/drawingml/2006/table">
            <a:tbl>
              <a:tblPr firstRow="1" bandRow="1">
                <a:tableStyleId>{3B4B98B0-60AC-42C2-AFA5-B58CD77FA1E5}</a:tableStyleId>
              </a:tblPr>
              <a:tblGrid>
                <a:gridCol w="655215">
                  <a:extLst>
                    <a:ext uri="{9D8B030D-6E8A-4147-A177-3AD203B41FA5}">
                      <a16:colId xmlns:a16="http://schemas.microsoft.com/office/drawing/2014/main" val="3281425858"/>
                    </a:ext>
                  </a:extLst>
                </a:gridCol>
                <a:gridCol w="7049121">
                  <a:extLst>
                    <a:ext uri="{9D8B030D-6E8A-4147-A177-3AD203B41FA5}">
                      <a16:colId xmlns:a16="http://schemas.microsoft.com/office/drawing/2014/main" val="3296877828"/>
                    </a:ext>
                  </a:extLst>
                </a:gridCol>
              </a:tblGrid>
              <a:tr h="370840">
                <a:tc>
                  <a:txBody>
                    <a:bodyPr/>
                    <a:lstStyle/>
                    <a:p>
                      <a:r>
                        <a:rPr lang="de-DE" b="0" dirty="0"/>
                        <a:t>8</a:t>
                      </a:r>
                    </a:p>
                  </a:txBody>
                  <a:tcPr/>
                </a:tc>
                <a:tc>
                  <a:txBody>
                    <a:bodyPr/>
                    <a:lstStyle/>
                    <a:p>
                      <a:r>
                        <a:rPr lang="de-DE" b="0" dirty="0"/>
                        <a:t>Aufzeichnung abschließen und exportieren</a:t>
                      </a:r>
                    </a:p>
                  </a:txBody>
                  <a:tcPr/>
                </a:tc>
                <a:extLst>
                  <a:ext uri="{0D108BD9-81ED-4DB2-BD59-A6C34878D82A}">
                    <a16:rowId xmlns:a16="http://schemas.microsoft.com/office/drawing/2014/main" val="3026511424"/>
                  </a:ext>
                </a:extLst>
              </a:tr>
            </a:tbl>
          </a:graphicData>
        </a:graphic>
      </p:graphicFrame>
      <p:sp>
        <p:nvSpPr>
          <p:cNvPr id="4" name="Fußzeilenplatzhalter 3"/>
          <p:cNvSpPr>
            <a:spLocks noGrp="1"/>
          </p:cNvSpPr>
          <p:nvPr>
            <p:ph type="ftr" sz="quarter" idx="11"/>
          </p:nvPr>
        </p:nvSpPr>
        <p:spPr/>
        <p:txBody>
          <a:bodyPr/>
          <a:lstStyle/>
          <a:p>
            <a:r>
              <a:rPr lang="de-DE" dirty="0"/>
              <a:t>MII-Academy: Vertonung von PPTX-Präsentationen |  MII-Academy | 25.08.2023</a:t>
            </a:r>
          </a:p>
        </p:txBody>
      </p:sp>
      <p:sp>
        <p:nvSpPr>
          <p:cNvPr id="5" name="Foliennummernplatzhalter 4"/>
          <p:cNvSpPr>
            <a:spLocks noGrp="1"/>
          </p:cNvSpPr>
          <p:nvPr>
            <p:ph type="sldNum" sz="quarter" idx="12"/>
          </p:nvPr>
        </p:nvSpPr>
        <p:spPr/>
        <p:txBody>
          <a:bodyPr/>
          <a:lstStyle/>
          <a:p>
            <a:r>
              <a:rPr lang="de-DE" noProof="0"/>
              <a:t>Seite </a:t>
            </a:r>
            <a:fld id="{58FA38BC-A049-40DE-8A36-69D83E2CCE55}" type="slidenum">
              <a:rPr lang="de-DE" noProof="0" smtClean="0"/>
              <a:pPr/>
              <a:t>9</a:t>
            </a:fld>
            <a:endParaRPr lang="de-DE" noProof="0" dirty="0"/>
          </a:p>
        </p:txBody>
      </p:sp>
      <p:pic>
        <p:nvPicPr>
          <p:cNvPr id="11" name="Picture 10">
            <a:extLst>
              <a:ext uri="{FF2B5EF4-FFF2-40B4-BE49-F238E27FC236}">
                <a16:creationId xmlns:a16="http://schemas.microsoft.com/office/drawing/2014/main" id="{06231345-FB03-8449-668C-B921EF168055}"/>
              </a:ext>
            </a:extLst>
          </p:cNvPr>
          <p:cNvPicPr>
            <a:picLocks noChangeAspect="1"/>
          </p:cNvPicPr>
          <p:nvPr/>
        </p:nvPicPr>
        <p:blipFill>
          <a:blip r:embed="rId2"/>
          <a:stretch>
            <a:fillRect/>
          </a:stretch>
        </p:blipFill>
        <p:spPr>
          <a:xfrm>
            <a:off x="2051720" y="3199156"/>
            <a:ext cx="4824536" cy="3015335"/>
          </a:xfrm>
          <a:prstGeom prst="rect">
            <a:avLst/>
          </a:prstGeom>
        </p:spPr>
      </p:pic>
      <p:sp>
        <p:nvSpPr>
          <p:cNvPr id="13" name="Rectangle 12">
            <a:extLst>
              <a:ext uri="{FF2B5EF4-FFF2-40B4-BE49-F238E27FC236}">
                <a16:creationId xmlns:a16="http://schemas.microsoft.com/office/drawing/2014/main" id="{32818496-5994-0941-0398-8F718EA9F8CB}"/>
              </a:ext>
            </a:extLst>
          </p:cNvPr>
          <p:cNvSpPr/>
          <p:nvPr/>
        </p:nvSpPr>
        <p:spPr>
          <a:xfrm>
            <a:off x="5004048" y="2946717"/>
            <a:ext cx="504056" cy="482283"/>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extBox 13">
            <a:extLst>
              <a:ext uri="{FF2B5EF4-FFF2-40B4-BE49-F238E27FC236}">
                <a16:creationId xmlns:a16="http://schemas.microsoft.com/office/drawing/2014/main" id="{3485D5ED-545E-936B-5A09-8662422030C7}"/>
              </a:ext>
            </a:extLst>
          </p:cNvPr>
          <p:cNvSpPr txBox="1"/>
          <p:nvPr/>
        </p:nvSpPr>
        <p:spPr>
          <a:xfrm>
            <a:off x="5134410" y="2915652"/>
            <a:ext cx="301686" cy="369332"/>
          </a:xfrm>
          <a:prstGeom prst="rect">
            <a:avLst/>
          </a:prstGeom>
          <a:noFill/>
        </p:spPr>
        <p:txBody>
          <a:bodyPr wrap="none" rtlCol="0">
            <a:spAutoFit/>
          </a:bodyPr>
          <a:lstStyle/>
          <a:p>
            <a:r>
              <a:rPr lang="de-DE" dirty="0"/>
              <a:t>8</a:t>
            </a:r>
          </a:p>
        </p:txBody>
      </p:sp>
    </p:spTree>
    <p:extLst>
      <p:ext uri="{BB962C8B-B14F-4D97-AF65-F5344CB8AC3E}">
        <p14:creationId xmlns:p14="http://schemas.microsoft.com/office/powerpoint/2010/main" val="1802628896"/>
      </p:ext>
    </p:extLst>
  </p:cSld>
  <p:clrMapOvr>
    <a:masterClrMapping/>
  </p:clrMapOvr>
</p:sld>
</file>

<file path=ppt/theme/theme1.xml><?xml version="1.0" encoding="utf-8"?>
<a:theme xmlns:a="http://schemas.openxmlformats.org/drawingml/2006/main" name="PPT-Vorlage_MII_mit-Partnerlogo_01-2018">
  <a:themeElements>
    <a:clrScheme name="TMF MII Farben">
      <a:dk1>
        <a:sysClr val="windowText" lastClr="000000"/>
      </a:dk1>
      <a:lt1>
        <a:sysClr val="window" lastClr="FFFFFF"/>
      </a:lt1>
      <a:dk2>
        <a:srgbClr val="000000"/>
      </a:dk2>
      <a:lt2>
        <a:srgbClr val="F8F8F8"/>
      </a:lt2>
      <a:accent1>
        <a:srgbClr val="8FB17A"/>
      </a:accent1>
      <a:accent2>
        <a:srgbClr val="72929B"/>
      </a:accent2>
      <a:accent3>
        <a:srgbClr val="93C11A"/>
      </a:accent3>
      <a:accent4>
        <a:srgbClr val="5B78AF"/>
      </a:accent4>
      <a:accent5>
        <a:srgbClr val="67717F"/>
      </a:accent5>
      <a:accent6>
        <a:srgbClr val="5F5F5F"/>
      </a:accent6>
      <a:hlink>
        <a:srgbClr val="5F5F5F"/>
      </a:hlink>
      <a:folHlink>
        <a:srgbClr val="919191"/>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PT-Vorlage_dt_MII-Academy.potx" id="{EF6A9F02-F00F-438B-BFF3-36A7E00FB16E}" vid="{C341825A-E216-4F0E-80C7-2D2DF2F5D563}"/>
    </a:ext>
  </a:ext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904BA25E94DCE14CB2B5F04F6FB0910B" ma:contentTypeVersion="14" ma:contentTypeDescription="Ein neues Dokument erstellen." ma:contentTypeScope="" ma:versionID="afc70221dbd21be7c96fbb741b06b7ee">
  <xsd:schema xmlns:xsd="http://www.w3.org/2001/XMLSchema" xmlns:xs="http://www.w3.org/2001/XMLSchema" xmlns:p="http://schemas.microsoft.com/office/2006/metadata/properties" xmlns:ns2="15b42a90-06dd-4669-ae82-892e5974bb2f" xmlns:ns3="6dfb5fe5-c959-4430-809a-354286273f25" targetNamespace="http://schemas.microsoft.com/office/2006/metadata/properties" ma:root="true" ma:fieldsID="e54441e592f20f47d998d137f229b11f" ns2:_="" ns3:_="">
    <xsd:import namespace="15b42a90-06dd-4669-ae82-892e5974bb2f"/>
    <xsd:import namespace="6dfb5fe5-c959-4430-809a-354286273f25"/>
    <xsd:element name="properties">
      <xsd:complexType>
        <xsd:sequence>
          <xsd:element name="documentManagement">
            <xsd:complexType>
              <xsd:all>
                <xsd:element ref="ns2:_dlc_DocId" minOccurs="0"/>
                <xsd:element ref="ns2:_dlc_DocIdUrl" minOccurs="0"/>
                <xsd:element ref="ns2:_dlc_DocIdPersistId" minOccurs="0"/>
                <xsd:element ref="ns3:Bemerkung"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AutoKeyPoints" minOccurs="0"/>
                <xsd:element ref="ns3:MediaServiceKeyPoints" minOccurs="0"/>
                <xsd:element ref="ns3:MediaLengthInSeconds"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5b42a90-06dd-4669-ae82-892e5974bb2f" elementFormDefault="qualified">
    <xsd:import namespace="http://schemas.microsoft.com/office/2006/documentManagement/types"/>
    <xsd:import namespace="http://schemas.microsoft.com/office/infopath/2007/PartnerControls"/>
    <xsd:element name="_dlc_DocId" ma:index="8" nillable="true" ma:displayName="Wert der Dokument-ID" ma:description="Der Wert der diesem Element zugewiesenen Dokument-ID." ma:internalName="_dlc_DocId" ma:readOnly="true">
      <xsd:simpleType>
        <xsd:restriction base="dms:Text"/>
      </xsd:simpleType>
    </xsd:element>
    <xsd:element name="_dlc_DocIdUrl" ma:index="9" nillable="true" ma:displayName="Dokument-ID" ma:description="Permanenter Hyperlink zu diesem Dok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24" nillable="true" ma:displayName="Taxonomy Catch All Column" ma:hidden="true" ma:list="{bb32c561-af3b-469f-a41b-fd29f291ed1a}" ma:internalName="TaxCatchAll" ma:showField="CatchAllData" ma:web="15b42a90-06dd-4669-ae82-892e5974bb2f">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dfb5fe5-c959-4430-809a-354286273f25" elementFormDefault="qualified">
    <xsd:import namespace="http://schemas.microsoft.com/office/2006/documentManagement/types"/>
    <xsd:import namespace="http://schemas.microsoft.com/office/infopath/2007/PartnerControls"/>
    <xsd:element name="Bemerkung" ma:index="11" nillable="true" ma:displayName="Bemerkung" ma:internalName="Bemerkung">
      <xsd:simpleType>
        <xsd:restriction base="dms:Note">
          <xsd:maxLength value="255"/>
        </xsd:restriction>
      </xsd:simpleType>
    </xsd:element>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Bildmarkierungen" ma:readOnly="false" ma:fieldId="{5cf76f15-5ced-4ddc-b409-7134ff3c332f}" ma:taxonomyMulti="true" ma:sspId="5d40102a-9aed-484d-a371-4b391b5ddb79"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15b42a90-06dd-4669-ae82-892e5974bb2f">TMFEV-1603179303-9</_dlc_DocId>
    <_dlc_DocIdUrl xmlns="15b42a90-06dd-4669-ae82-892e5974bb2f">
      <Url>https://tmfev.sharepoint.com/sites/tmf/mi-i/_layouts/15/DocIdRedir.aspx?ID=TMFEV-1603179303-9</Url>
      <Description>TMFEV-1603179303-9</Description>
    </_dlc_DocIdUrl>
    <Bemerkung xmlns="6dfb5fe5-c959-4430-809a-354286273f25" xsi:nil="true"/>
    <lcf76f155ced4ddcb4097134ff3c332f xmlns="6dfb5fe5-c959-4430-809a-354286273f25">
      <Terms xmlns="http://schemas.microsoft.com/office/infopath/2007/PartnerControls"/>
    </lcf76f155ced4ddcb4097134ff3c332f>
    <TaxCatchAll xmlns="15b42a90-06dd-4669-ae82-892e5974bb2f" xsi:nil="true"/>
  </documentManagement>
</p:properties>
</file>

<file path=customXml/itemProps1.xml><?xml version="1.0" encoding="utf-8"?>
<ds:datastoreItem xmlns:ds="http://schemas.openxmlformats.org/officeDocument/2006/customXml" ds:itemID="{9B1B567D-5FEF-4D3D-8DA1-8658B7CD33E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5b42a90-06dd-4669-ae82-892e5974bb2f"/>
    <ds:schemaRef ds:uri="6dfb5fe5-c959-4430-809a-354286273f2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347805F-F50C-40B5-927B-88620A41342C}">
  <ds:schemaRefs>
    <ds:schemaRef ds:uri="http://schemas.microsoft.com/sharepoint/events"/>
  </ds:schemaRefs>
</ds:datastoreItem>
</file>

<file path=customXml/itemProps3.xml><?xml version="1.0" encoding="utf-8"?>
<ds:datastoreItem xmlns:ds="http://schemas.openxmlformats.org/officeDocument/2006/customXml" ds:itemID="{95769ECE-13C2-4E47-84BE-7989388C2F9D}">
  <ds:schemaRefs>
    <ds:schemaRef ds:uri="http://schemas.microsoft.com/sharepoint/v3/contenttype/forms"/>
  </ds:schemaRefs>
</ds:datastoreItem>
</file>

<file path=customXml/itemProps4.xml><?xml version="1.0" encoding="utf-8"?>
<ds:datastoreItem xmlns:ds="http://schemas.openxmlformats.org/officeDocument/2006/customXml" ds:itemID="{FDB6CFB5-F27E-4856-B48A-95CEEA947CEF}">
  <ds:schemaRefs>
    <ds:schemaRef ds:uri="http://purl.org/dc/terms/"/>
    <ds:schemaRef ds:uri="15b42a90-06dd-4669-ae82-892e5974bb2f"/>
    <ds:schemaRef ds:uri="http://schemas.microsoft.com/office/2006/documentManagement/types"/>
    <ds:schemaRef ds:uri="http://purl.org/dc/elements/1.1/"/>
    <ds:schemaRef ds:uri="http://schemas.openxmlformats.org/package/2006/metadata/core-properties"/>
    <ds:schemaRef ds:uri="http://purl.org/dc/dcmitype/"/>
    <ds:schemaRef ds:uri="http://schemas.microsoft.com/office/infopath/2007/PartnerControls"/>
    <ds:schemaRef ds:uri="6dfb5fe5-c959-4430-809a-354286273f25"/>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PPT-Vorlage_dt_MII-Academy</Template>
  <TotalTime>0</TotalTime>
  <Words>590</Words>
  <Application>Microsoft Office PowerPoint</Application>
  <PresentationFormat>Bildschirmpräsentation (4:3)</PresentationFormat>
  <Paragraphs>90</Paragraphs>
  <Slides>12</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12</vt:i4>
      </vt:variant>
    </vt:vector>
  </HeadingPairs>
  <TitlesOfParts>
    <vt:vector size="17" baseType="lpstr">
      <vt:lpstr>Arial</vt:lpstr>
      <vt:lpstr>Calibri</vt:lpstr>
      <vt:lpstr>Wingdings</vt:lpstr>
      <vt:lpstr>Wingdings 3</vt:lpstr>
      <vt:lpstr>PPT-Vorlage_MII_mit-Partnerlogo_01-2018</vt:lpstr>
      <vt:lpstr>SCHRITT FÜR SCHRITT</vt:lpstr>
      <vt:lpstr>EINFÜHRUNG</vt:lpstr>
      <vt:lpstr>ALLGEMEINE HINWEISE FÜR IHRE PRÄSENTATION</vt:lpstr>
      <vt:lpstr>IHRE PRÄSENTATION SELBST AUFZEICHNEN</vt:lpstr>
      <vt:lpstr>IHRE PRÄSENTATION SELBST AUFZEICHNEN</vt:lpstr>
      <vt:lpstr>IHRE PRÄSENTATION SELBST AUFZEICHNEN</vt:lpstr>
      <vt:lpstr>IHRE PRÄSENTATION SELBST AUFZEICHNEN</vt:lpstr>
      <vt:lpstr>IHRE PRÄSENTATION SELBST AUFZEICHNEN</vt:lpstr>
      <vt:lpstr>IHRE PRÄSENTATION SELBST AUFZEICHNEN</vt:lpstr>
      <vt:lpstr>IHRE PRÄSENTATION SELBST AUFZEICHNEN</vt:lpstr>
      <vt:lpstr>ÜBERMITTLUNG DER PRÄSENTATION MIT GIGAMOVE</vt:lpstr>
      <vt:lpstr>PowerPoint-Präsentation</vt:lpstr>
    </vt:vector>
  </TitlesOfParts>
  <Company>Hochschule Mittweida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Medizininformatik-Initiative</dc:title>
  <dc:creator>Kirsten, Toralf</dc:creator>
  <dc:description>PowerPoint Präsentationsvorlage | Office 2010;_x000d_
Version 001;_x000d_
2018-01-24;</dc:description>
  <cp:lastModifiedBy>Cornelia Dolling</cp:lastModifiedBy>
  <cp:revision>15</cp:revision>
  <cp:lastPrinted>2016-02-04T15:00:23Z</cp:lastPrinted>
  <dcterms:created xsi:type="dcterms:W3CDTF">2023-08-25T15:48:12Z</dcterms:created>
  <dcterms:modified xsi:type="dcterms:W3CDTF">2023-08-27T09:27:09Z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Erstellt von">
    <vt:lpwstr>TMF</vt:lpwstr>
  </property>
  <property fmtid="{D5CDD505-2E9C-101B-9397-08002B2CF9AE}" pid="3" name="Erstellt am">
    <vt:lpwstr>2018-01-24</vt:lpwstr>
  </property>
  <property fmtid="{D5CDD505-2E9C-101B-9397-08002B2CF9AE}" pid="4" name="Bearbeiter">
    <vt:lpwstr>gadamovich | office implementation</vt:lpwstr>
  </property>
  <property fmtid="{D5CDD505-2E9C-101B-9397-08002B2CF9AE}" pid="5" name="Version">
    <vt:lpwstr>001</vt:lpwstr>
  </property>
  <property fmtid="{D5CDD505-2E9C-101B-9397-08002B2CF9AE}" pid="6" name="Version vom">
    <vt:lpwstr>2018-01-24</vt:lpwstr>
  </property>
  <property fmtid="{D5CDD505-2E9C-101B-9397-08002B2CF9AE}" pid="7" name="ContentTypeId">
    <vt:lpwstr>0x010100904BA25E94DCE14CB2B5F04F6FB0910B</vt:lpwstr>
  </property>
  <property fmtid="{D5CDD505-2E9C-101B-9397-08002B2CF9AE}" pid="8" name="_dlc_DocIdItemGuid">
    <vt:lpwstr>382851c4-2674-4360-9963-9acab713cf7d</vt:lpwstr>
  </property>
</Properties>
</file>