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5"/>
  </p:notesMasterIdLst>
  <p:handoutMasterIdLst>
    <p:handoutMasterId r:id="rId16"/>
  </p:handoutMasterIdLst>
  <p:sldIdLst>
    <p:sldId id="277" r:id="rId6"/>
    <p:sldId id="278" r:id="rId7"/>
    <p:sldId id="279" r:id="rId8"/>
    <p:sldId id="280" r:id="rId9"/>
    <p:sldId id="281" r:id="rId10"/>
    <p:sldId id="282" r:id="rId11"/>
    <p:sldId id="283" r:id="rId12"/>
    <p:sldId id="284" r:id="rId13"/>
    <p:sldId id="285" r:id="rId14"/>
  </p:sldIdLst>
  <p:sldSz cx="9144000" cy="6858000" type="screen4x3"/>
  <p:notesSz cx="9686925" cy="6858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71B5CE85-C81A-4A73-A45F-4715296084E6}">
          <p14:sldIdLst>
            <p14:sldId id="277"/>
            <p14:sldId id="278"/>
            <p14:sldId id="279"/>
            <p14:sldId id="280"/>
            <p14:sldId id="281"/>
            <p14:sldId id="282"/>
            <p14:sldId id="283"/>
            <p14:sldId id="284"/>
            <p14:sldId id="285"/>
          </p14:sldIdLst>
        </p14:section>
      </p14:sectionLst>
    </p:ext>
    <p:ext uri="{EFAFB233-063F-42B5-8137-9DF3F51BA10A}">
      <p15:sldGuideLst xmlns:p15="http://schemas.microsoft.com/office/powerpoint/2012/main">
        <p15:guide id="1" orient="horz" pos="3884">
          <p15:clr>
            <a:srgbClr val="A4A3A4"/>
          </p15:clr>
        </p15:guide>
        <p15:guide id="2" orient="horz" pos="935">
          <p15:clr>
            <a:srgbClr val="A4A3A4"/>
          </p15:clr>
        </p15:guide>
        <p15:guide id="3" orient="horz" pos="255">
          <p15:clr>
            <a:srgbClr val="A4A3A4"/>
          </p15:clr>
        </p15:guide>
        <p15:guide id="4" orient="horz" pos="4065">
          <p15:clr>
            <a:srgbClr val="A4A3A4"/>
          </p15:clr>
        </p15:guide>
        <p15:guide id="5" orient="horz" pos="663">
          <p15:clr>
            <a:srgbClr val="A4A3A4"/>
          </p15:clr>
        </p15:guide>
        <p15:guide id="6" orient="horz" pos="1389">
          <p15:clr>
            <a:srgbClr val="A4A3A4"/>
          </p15:clr>
        </p15:guide>
        <p15:guide id="7" orient="horz">
          <p15:clr>
            <a:srgbClr val="A4A3A4"/>
          </p15:clr>
        </p15:guide>
        <p15:guide id="8" pos="2653">
          <p15:clr>
            <a:srgbClr val="A4A3A4"/>
          </p15:clr>
        </p15:guide>
        <p15:guide id="9" pos="5556">
          <p15:clr>
            <a:srgbClr val="A4A3A4"/>
          </p15:clr>
        </p15:guide>
        <p15:guide id="10" pos="204">
          <p15:clr>
            <a:srgbClr val="A4A3A4"/>
          </p15:clr>
        </p15:guide>
        <p15:guide id="11" pos="2744">
          <p15:clr>
            <a:srgbClr val="A4A3A4"/>
          </p15:clr>
        </p15:guide>
        <p15:guide id="12" pos="567">
          <p15:clr>
            <a:srgbClr val="A4A3A4"/>
          </p15:clr>
        </p15:guide>
        <p15:guide id="13" pos="483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620"/>
    <p:restoredTop sz="94660"/>
  </p:normalViewPr>
  <p:slideViewPr>
    <p:cSldViewPr snapToObjects="1" showGuides="1">
      <p:cViewPr varScale="1">
        <p:scale>
          <a:sx n="111" d="100"/>
          <a:sy n="111" d="100"/>
        </p:scale>
        <p:origin x="1158" y="114"/>
      </p:cViewPr>
      <p:guideLst>
        <p:guide orient="horz" pos="3884"/>
        <p:guide orient="horz" pos="935"/>
        <p:guide orient="horz" pos="255"/>
        <p:guide orient="horz" pos="4065"/>
        <p:guide orient="horz" pos="663"/>
        <p:guide orient="horz" pos="1389"/>
        <p:guide orient="horz"/>
        <p:guide pos="2653"/>
        <p:guide pos="5556"/>
        <p:guide pos="204"/>
        <p:guide pos="2744"/>
        <p:guide pos="567"/>
        <p:guide pos="4830"/>
      </p:guideLst>
    </p:cSldViewPr>
  </p:slideViewPr>
  <p:notesTextViewPr>
    <p:cViewPr>
      <p:scale>
        <a:sx n="3" d="2"/>
        <a:sy n="3" d="2"/>
      </p:scale>
      <p:origin x="0" y="0"/>
    </p:cViewPr>
  </p:notesTextViewPr>
  <p:sorterViewPr>
    <p:cViewPr>
      <p:scale>
        <a:sx n="100" d="100"/>
        <a:sy n="100" d="100"/>
      </p:scale>
      <p:origin x="0" y="0"/>
    </p:cViewPr>
  </p:sorterViewPr>
  <p:notesViewPr>
    <p:cSldViewPr snapToObjects="1">
      <p:cViewPr varScale="1">
        <p:scale>
          <a:sx n="112" d="100"/>
          <a:sy n="112" d="100"/>
        </p:scale>
        <p:origin x="222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4197667" cy="342900"/>
          </a:xfrm>
          <a:prstGeom prst="rect">
            <a:avLst/>
          </a:prstGeom>
        </p:spPr>
        <p:txBody>
          <a:bodyPr vert="horz" lIns="91440" tIns="45720" rIns="91440" bIns="45720" rtlCol="0"/>
          <a:lstStyle>
            <a:lvl1pPr algn="l">
              <a:defRPr sz="1200"/>
            </a:lvl1pPr>
          </a:lstStyle>
          <a:p>
            <a:endParaRPr lang="en-GB"/>
          </a:p>
        </p:txBody>
      </p:sp>
      <p:sp>
        <p:nvSpPr>
          <p:cNvPr id="3" name="Datumsplatzhalter 2"/>
          <p:cNvSpPr>
            <a:spLocks noGrp="1"/>
          </p:cNvSpPr>
          <p:nvPr>
            <p:ph type="dt" sz="quarter" idx="1"/>
          </p:nvPr>
        </p:nvSpPr>
        <p:spPr>
          <a:xfrm>
            <a:off x="5487017" y="0"/>
            <a:ext cx="4197667" cy="342900"/>
          </a:xfrm>
          <a:prstGeom prst="rect">
            <a:avLst/>
          </a:prstGeom>
        </p:spPr>
        <p:txBody>
          <a:bodyPr vert="horz" lIns="91440" tIns="45720" rIns="91440" bIns="45720" rtlCol="0"/>
          <a:lstStyle>
            <a:lvl1pPr algn="r">
              <a:defRPr sz="1200"/>
            </a:lvl1pPr>
          </a:lstStyle>
          <a:p>
            <a:fld id="{2026E71C-0FA8-4642-BA43-82C1258435A2}" type="datetimeFigureOut">
              <a:rPr lang="en-GB" smtClean="0"/>
              <a:t>13/10/2023</a:t>
            </a:fld>
            <a:endParaRPr lang="en-GB"/>
          </a:p>
        </p:txBody>
      </p:sp>
      <p:sp>
        <p:nvSpPr>
          <p:cNvPr id="4" name="Fußzeilenplatzhalter 3"/>
          <p:cNvSpPr>
            <a:spLocks noGrp="1"/>
          </p:cNvSpPr>
          <p:nvPr>
            <p:ph type="ftr" sz="quarter" idx="2"/>
          </p:nvPr>
        </p:nvSpPr>
        <p:spPr>
          <a:xfrm>
            <a:off x="1" y="6513910"/>
            <a:ext cx="4197667" cy="342900"/>
          </a:xfrm>
          <a:prstGeom prst="rect">
            <a:avLst/>
          </a:prstGeom>
        </p:spPr>
        <p:txBody>
          <a:bodyPr vert="horz" lIns="91440" tIns="45720" rIns="91440" bIns="45720" rtlCol="0" anchor="b"/>
          <a:lstStyle>
            <a:lvl1pPr algn="l">
              <a:defRPr sz="1200"/>
            </a:lvl1pPr>
          </a:lstStyle>
          <a:p>
            <a:endParaRPr lang="en-GB"/>
          </a:p>
        </p:txBody>
      </p:sp>
      <p:sp>
        <p:nvSpPr>
          <p:cNvPr id="5" name="Foliennummernplatzhalter 4"/>
          <p:cNvSpPr>
            <a:spLocks noGrp="1"/>
          </p:cNvSpPr>
          <p:nvPr>
            <p:ph type="sldNum" sz="quarter" idx="3"/>
          </p:nvPr>
        </p:nvSpPr>
        <p:spPr>
          <a:xfrm>
            <a:off x="5487017" y="6513910"/>
            <a:ext cx="4197667" cy="342900"/>
          </a:xfrm>
          <a:prstGeom prst="rect">
            <a:avLst/>
          </a:prstGeom>
        </p:spPr>
        <p:txBody>
          <a:bodyPr vert="horz" lIns="91440" tIns="45720" rIns="91440" bIns="45720" rtlCol="0" anchor="b"/>
          <a:lstStyle>
            <a:lvl1pPr algn="r">
              <a:defRPr sz="1200"/>
            </a:lvl1pPr>
          </a:lstStyle>
          <a:p>
            <a:fld id="{AEBA0B67-7665-435C-A12E-A53B0EC7E4EB}" type="slidenum">
              <a:rPr lang="en-GB" smtClean="0"/>
              <a:t>‹Nr.›</a:t>
            </a:fld>
            <a:endParaRPr lang="en-GB"/>
          </a:p>
        </p:txBody>
      </p:sp>
    </p:spTree>
    <p:extLst>
      <p:ext uri="{BB962C8B-B14F-4D97-AF65-F5344CB8AC3E}">
        <p14:creationId xmlns:p14="http://schemas.microsoft.com/office/powerpoint/2010/main" val="17909806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4197667" cy="342900"/>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idx="1"/>
          </p:nvPr>
        </p:nvSpPr>
        <p:spPr>
          <a:xfrm>
            <a:off x="5487017" y="0"/>
            <a:ext cx="4197667" cy="342900"/>
          </a:xfrm>
          <a:prstGeom prst="rect">
            <a:avLst/>
          </a:prstGeom>
        </p:spPr>
        <p:txBody>
          <a:bodyPr vert="horz" lIns="91440" tIns="45720" rIns="91440" bIns="45720" rtlCol="0"/>
          <a:lstStyle>
            <a:lvl1pPr algn="r">
              <a:defRPr sz="1200"/>
            </a:lvl1pPr>
          </a:lstStyle>
          <a:p>
            <a:fld id="{E5EE0A49-4772-4A6D-BB51-D9EFC50D5EC0}" type="datetimeFigureOut">
              <a:rPr lang="de-DE" smtClean="0"/>
              <a:t>13.10.2023</a:t>
            </a:fld>
            <a:endParaRPr lang="de-DE" dirty="0"/>
          </a:p>
        </p:txBody>
      </p:sp>
      <p:sp>
        <p:nvSpPr>
          <p:cNvPr id="4" name="Folienbildplatzhalter 3"/>
          <p:cNvSpPr>
            <a:spLocks noGrp="1" noRot="1" noChangeAspect="1"/>
          </p:cNvSpPr>
          <p:nvPr>
            <p:ph type="sldImg" idx="2"/>
          </p:nvPr>
        </p:nvSpPr>
        <p:spPr>
          <a:xfrm>
            <a:off x="3128963" y="514350"/>
            <a:ext cx="3429000" cy="2571750"/>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968693" y="3257549"/>
            <a:ext cx="7749540" cy="3086100"/>
          </a:xfrm>
          <a:prstGeom prst="rect">
            <a:avLst/>
          </a:prstGeom>
        </p:spPr>
        <p:txBody>
          <a:bodyPr vert="horz" lIns="91440" tIns="45720" rIns="91440" bIns="45720" rtlCol="0"/>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6" name="Fußzeilenplatzhalter 5"/>
          <p:cNvSpPr>
            <a:spLocks noGrp="1"/>
          </p:cNvSpPr>
          <p:nvPr>
            <p:ph type="ftr" sz="quarter" idx="4"/>
          </p:nvPr>
        </p:nvSpPr>
        <p:spPr>
          <a:xfrm>
            <a:off x="1" y="6513910"/>
            <a:ext cx="4197667" cy="342900"/>
          </a:xfrm>
          <a:prstGeom prst="rect">
            <a:avLst/>
          </a:prstGeom>
        </p:spPr>
        <p:txBody>
          <a:bodyPr vert="horz" lIns="91440" tIns="45720" rIns="91440" bIns="45720" rtlCol="0" anchor="b"/>
          <a:lstStyle>
            <a:lvl1pPr algn="l">
              <a:defRPr sz="1200"/>
            </a:lvl1pPr>
          </a:lstStyle>
          <a:p>
            <a:endParaRPr lang="de-DE" dirty="0"/>
          </a:p>
        </p:txBody>
      </p:sp>
      <p:sp>
        <p:nvSpPr>
          <p:cNvPr id="7" name="Foliennummernplatzhalter 6"/>
          <p:cNvSpPr>
            <a:spLocks noGrp="1"/>
          </p:cNvSpPr>
          <p:nvPr>
            <p:ph type="sldNum" sz="quarter" idx="5"/>
          </p:nvPr>
        </p:nvSpPr>
        <p:spPr>
          <a:xfrm>
            <a:off x="5487017" y="6513910"/>
            <a:ext cx="4197667" cy="342900"/>
          </a:xfrm>
          <a:prstGeom prst="rect">
            <a:avLst/>
          </a:prstGeom>
        </p:spPr>
        <p:txBody>
          <a:bodyPr vert="horz" lIns="91440" tIns="45720" rIns="91440" bIns="45720" rtlCol="0" anchor="b"/>
          <a:lstStyle>
            <a:lvl1pPr algn="r">
              <a:defRPr sz="1200"/>
            </a:lvl1pPr>
          </a:lstStyle>
          <a:p>
            <a:fld id="{A06FFEEE-1BD5-4546-BD1F-EF73AB3B5597}" type="slidenum">
              <a:rPr lang="de-DE" smtClean="0"/>
              <a:t>‹Nr.›</a:t>
            </a:fld>
            <a:endParaRPr lang="de-DE" dirty="0"/>
          </a:p>
        </p:txBody>
      </p:sp>
    </p:spTree>
    <p:extLst>
      <p:ext uri="{BB962C8B-B14F-4D97-AF65-F5344CB8AC3E}">
        <p14:creationId xmlns:p14="http://schemas.microsoft.com/office/powerpoint/2010/main" val="1781481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00114" y="1484784"/>
            <a:ext cx="6767512" cy="1224136"/>
          </a:xfrm>
        </p:spPr>
        <p:txBody>
          <a:bodyPr anchor="b" anchorCtr="0"/>
          <a:lstStyle>
            <a:lvl1pPr>
              <a:lnSpc>
                <a:spcPct val="100000"/>
              </a:lnSpc>
              <a:defRPr sz="3600"/>
            </a:lvl1pPr>
          </a:lstStyle>
          <a:p>
            <a:r>
              <a:rPr lang="de-DE" smtClean="0"/>
              <a:t>Titelmasterformat durch Klicken bearbeiten</a:t>
            </a:r>
            <a:endParaRPr lang="de-DE" dirty="0"/>
          </a:p>
        </p:txBody>
      </p:sp>
      <p:sp>
        <p:nvSpPr>
          <p:cNvPr id="3" name="Untertitel 2"/>
          <p:cNvSpPr>
            <a:spLocks noGrp="1"/>
          </p:cNvSpPr>
          <p:nvPr>
            <p:ph type="subTitle" idx="1"/>
          </p:nvPr>
        </p:nvSpPr>
        <p:spPr>
          <a:xfrm>
            <a:off x="900113" y="2708919"/>
            <a:ext cx="6767513" cy="2808000"/>
          </a:xfrm>
        </p:spPr>
        <p:txBody>
          <a:bodyPr/>
          <a:lstStyle>
            <a:lvl1pPr marL="0" indent="0" algn="l">
              <a:lnSpc>
                <a:spcPct val="114000"/>
              </a:lnSpc>
              <a:spcAft>
                <a:spcPts val="0"/>
              </a:spcAft>
              <a:buNone/>
              <a:defRPr sz="2400">
                <a:solidFill>
                  <a:schemeClr val="tx1"/>
                </a:solidFill>
              </a:defRPr>
            </a:lvl1pPr>
            <a:lvl2pPr marL="0" indent="0" algn="l">
              <a:lnSpc>
                <a:spcPct val="114000"/>
              </a:lnSpc>
              <a:spcBef>
                <a:spcPts val="0"/>
              </a:spcBef>
              <a:spcAft>
                <a:spcPts val="0"/>
              </a:spcAft>
              <a:buNone/>
              <a:defRPr sz="2400" b="1">
                <a:solidFill>
                  <a:schemeClr val="tx1"/>
                </a:solidFill>
              </a:defRPr>
            </a:lvl2pPr>
            <a:lvl3pPr marL="0" indent="0" algn="l">
              <a:lnSpc>
                <a:spcPct val="114000"/>
              </a:lnSpc>
              <a:spcBef>
                <a:spcPts val="0"/>
              </a:spcBef>
              <a:spcAft>
                <a:spcPts val="0"/>
              </a:spcAft>
              <a:buNone/>
              <a:defRPr sz="2400" b="1">
                <a:solidFill>
                  <a:schemeClr val="tx1"/>
                </a:solidFill>
              </a:defRPr>
            </a:lvl3pPr>
            <a:lvl4pPr marL="0" indent="0" algn="l">
              <a:lnSpc>
                <a:spcPct val="114000"/>
              </a:lnSpc>
              <a:spcBef>
                <a:spcPts val="0"/>
              </a:spcBef>
              <a:spcAft>
                <a:spcPts val="0"/>
              </a:spcAft>
              <a:buNone/>
              <a:defRPr sz="2400" b="1">
                <a:solidFill>
                  <a:schemeClr val="tx1"/>
                </a:solidFill>
              </a:defRPr>
            </a:lvl4pPr>
            <a:lvl5pPr marL="0" indent="0" algn="l">
              <a:lnSpc>
                <a:spcPct val="114000"/>
              </a:lnSpc>
              <a:spcBef>
                <a:spcPts val="0"/>
              </a:spcBef>
              <a:spcAft>
                <a:spcPts val="0"/>
              </a:spcAft>
              <a:buNone/>
              <a:defRPr sz="2400" b="1">
                <a:solidFill>
                  <a:schemeClr val="tx1"/>
                </a:solidFill>
              </a:defRPr>
            </a:lvl5pPr>
            <a:lvl6pPr marL="0" indent="0" algn="l">
              <a:lnSpc>
                <a:spcPct val="114000"/>
              </a:lnSpc>
              <a:spcBef>
                <a:spcPts val="0"/>
              </a:spcBef>
              <a:spcAft>
                <a:spcPts val="0"/>
              </a:spcAft>
              <a:buNone/>
              <a:defRPr sz="2400" b="1">
                <a:solidFill>
                  <a:schemeClr val="tx1"/>
                </a:solidFill>
              </a:defRPr>
            </a:lvl6pPr>
            <a:lvl7pPr marL="0" indent="0" algn="l">
              <a:lnSpc>
                <a:spcPct val="114000"/>
              </a:lnSpc>
              <a:spcBef>
                <a:spcPts val="0"/>
              </a:spcBef>
              <a:spcAft>
                <a:spcPts val="0"/>
              </a:spcAft>
              <a:buNone/>
              <a:defRPr sz="2400" b="1">
                <a:solidFill>
                  <a:schemeClr val="tx1"/>
                </a:solidFill>
              </a:defRPr>
            </a:lvl7pPr>
            <a:lvl8pPr marL="0" indent="0" algn="l">
              <a:lnSpc>
                <a:spcPct val="114000"/>
              </a:lnSpc>
              <a:spcBef>
                <a:spcPts val="0"/>
              </a:spcBef>
              <a:spcAft>
                <a:spcPts val="0"/>
              </a:spcAft>
              <a:buNone/>
              <a:defRPr sz="2400" b="1">
                <a:solidFill>
                  <a:schemeClr val="tx1"/>
                </a:solidFill>
              </a:defRPr>
            </a:lvl8pPr>
            <a:lvl9pPr marL="0" indent="0" algn="l">
              <a:lnSpc>
                <a:spcPct val="114000"/>
              </a:lnSpc>
              <a:spcBef>
                <a:spcPts val="0"/>
              </a:spcBef>
              <a:spcAft>
                <a:spcPts val="0"/>
              </a:spcAft>
              <a:buNone/>
              <a:defRPr sz="2400" b="1">
                <a:solidFill>
                  <a:schemeClr val="tx1"/>
                </a:solidFill>
              </a:defRPr>
            </a:lvl9pPr>
          </a:lstStyle>
          <a:p>
            <a:pPr lvl="0"/>
            <a:r>
              <a:rPr lang="de-DE" smtClean="0"/>
              <a:t>Formatvorlage des Untertitelmasters durch Klicken bearbeiten</a:t>
            </a:r>
            <a:endParaRPr lang="de-DE" dirty="0"/>
          </a:p>
        </p:txBody>
      </p:sp>
      <p:sp>
        <p:nvSpPr>
          <p:cNvPr id="8" name="Foliennummernplatzhalter 7"/>
          <p:cNvSpPr>
            <a:spLocks noGrp="1"/>
          </p:cNvSpPr>
          <p:nvPr>
            <p:ph type="sldNum" sz="quarter" idx="11"/>
          </p:nvPr>
        </p:nvSpPr>
        <p:spPr/>
        <p:txBody>
          <a:bodyPr/>
          <a:lstStyle/>
          <a:p>
            <a:r>
              <a:rPr lang="de-DE" dirty="0" smtClean="0"/>
              <a:t>Seite </a:t>
            </a:r>
            <a:fld id="{58FA38BC-A049-40DE-8A36-69D83E2CCE55}" type="slidenum">
              <a:rPr lang="de-DE" smtClean="0"/>
              <a:pPr/>
              <a:t>‹Nr.›</a:t>
            </a:fld>
            <a:endParaRPr lang="de-DE" dirty="0"/>
          </a:p>
        </p:txBody>
      </p:sp>
      <p:pic>
        <p:nvPicPr>
          <p:cNvPr id="4" name="Grafik 3"/>
          <p:cNvPicPr>
            <a:picLocks noChangeAspect="1"/>
          </p:cNvPicPr>
          <p:nvPr userDrawn="1"/>
        </p:nvPicPr>
        <p:blipFill rotWithShape="1">
          <a:blip r:embed="rId2" cstate="print">
            <a:extLst>
              <a:ext uri="{28A0092B-C50C-407E-A947-70E740481C1C}">
                <a14:useLocalDpi xmlns:a14="http://schemas.microsoft.com/office/drawing/2010/main" val="0"/>
              </a:ext>
            </a:extLst>
          </a:blip>
          <a:srcRect l="8652" r="21734" b="18768"/>
          <a:stretch/>
        </p:blipFill>
        <p:spPr>
          <a:xfrm>
            <a:off x="7596336" y="5311992"/>
            <a:ext cx="1152847" cy="925320"/>
          </a:xfrm>
          <a:prstGeom prst="rect">
            <a:avLst/>
          </a:prstGeom>
        </p:spPr>
      </p:pic>
      <p:pic>
        <p:nvPicPr>
          <p:cNvPr id="6" name="Grafik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23076" y="5489888"/>
            <a:ext cx="1116650" cy="668081"/>
          </a:xfrm>
          <a:prstGeom prst="rect">
            <a:avLst/>
          </a:prstGeom>
        </p:spPr>
      </p:pic>
      <p:pic>
        <p:nvPicPr>
          <p:cNvPr id="7" name="Grafik 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41454" y="5561896"/>
            <a:ext cx="1246370" cy="603408"/>
          </a:xfrm>
          <a:prstGeom prst="rect">
            <a:avLst/>
          </a:prstGeom>
        </p:spPr>
      </p:pic>
    </p:spTree>
    <p:extLst>
      <p:ext uri="{BB962C8B-B14F-4D97-AF65-F5344CB8AC3E}">
        <p14:creationId xmlns:p14="http://schemas.microsoft.com/office/powerpoint/2010/main" val="377287298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dirty="0"/>
          </a:p>
        </p:txBody>
      </p:sp>
      <p:sp>
        <p:nvSpPr>
          <p:cNvPr id="3" name="Inhaltsplatzhalter 2"/>
          <p:cNvSpPr>
            <a:spLocks noGrp="1"/>
          </p:cNvSpPr>
          <p:nvPr>
            <p:ph idx="1"/>
          </p:nvPr>
        </p:nvSpPr>
        <p:spPr/>
        <p:txBody>
          <a:bodyPr/>
          <a:lstStyle>
            <a:lvl1pPr>
              <a:defRPr sz="2000" b="0"/>
            </a:lvl1pPr>
            <a:lvl2pPr>
              <a:defRPr sz="2400" b="1"/>
            </a:lvl2pPr>
            <a:lvl5pPr>
              <a:defRPr/>
            </a:lvl5pPr>
            <a:lvl6pPr>
              <a:buAutoNum type="arabicPeriod"/>
              <a:defRPr/>
            </a:lvl6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5" name="Fußzeilenplatzhalter 4"/>
          <p:cNvSpPr>
            <a:spLocks noGrp="1"/>
          </p:cNvSpPr>
          <p:nvPr>
            <p:ph type="ftr" sz="quarter" idx="11"/>
          </p:nvPr>
        </p:nvSpPr>
        <p:spPr/>
        <p:txBody>
          <a:bodyPr/>
          <a:lstStyle/>
          <a:p>
            <a:r>
              <a:rPr lang="de-DE" smtClean="0"/>
              <a:t>&lt;MII-Präsentation Partner&gt; |  &lt;Referent&gt; | &lt;Datum&gt;</a:t>
            </a:r>
            <a:endParaRPr lang="de-DE" dirty="0"/>
          </a:p>
        </p:txBody>
      </p:sp>
      <p:sp>
        <p:nvSpPr>
          <p:cNvPr id="7" name="Foliennummernplatzhalter 6"/>
          <p:cNvSpPr>
            <a:spLocks noGrp="1"/>
          </p:cNvSpPr>
          <p:nvPr>
            <p:ph type="sldNum" sz="quarter" idx="12"/>
          </p:nvPr>
        </p:nvSpPr>
        <p:spPr/>
        <p:txBody>
          <a:bodyPr/>
          <a:lstStyle/>
          <a:p>
            <a:r>
              <a:rPr lang="de-DE" noProof="0" dirty="0" smtClean="0"/>
              <a:t>Seite </a:t>
            </a:r>
            <a:fld id="{58FA38BC-A049-40DE-8A36-69D83E2CCE55}" type="slidenum">
              <a:rPr lang="de-DE" noProof="0" smtClean="0"/>
              <a:pPr/>
              <a:t>‹Nr.›</a:t>
            </a:fld>
            <a:endParaRPr lang="de-DE" noProof="0" dirty="0"/>
          </a:p>
        </p:txBody>
      </p:sp>
    </p:spTree>
    <p:extLst>
      <p:ext uri="{BB962C8B-B14F-4D97-AF65-F5344CB8AC3E}">
        <p14:creationId xmlns:p14="http://schemas.microsoft.com/office/powerpoint/2010/main" val="246257403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dirty="0"/>
          </a:p>
        </p:txBody>
      </p:sp>
      <p:sp>
        <p:nvSpPr>
          <p:cNvPr id="6" name="Fußzeilenplatzhalter 5"/>
          <p:cNvSpPr>
            <a:spLocks noGrp="1"/>
          </p:cNvSpPr>
          <p:nvPr>
            <p:ph type="ftr" sz="quarter" idx="11"/>
          </p:nvPr>
        </p:nvSpPr>
        <p:spPr/>
        <p:txBody>
          <a:bodyPr/>
          <a:lstStyle/>
          <a:p>
            <a:r>
              <a:rPr lang="de-DE" smtClean="0"/>
              <a:t>&lt;MII-Präsentation Partner&gt; |  &lt;Referent&gt; | &lt;Datum&gt;</a:t>
            </a:r>
            <a:endParaRPr lang="de-DE" dirty="0"/>
          </a:p>
        </p:txBody>
      </p:sp>
      <p:sp>
        <p:nvSpPr>
          <p:cNvPr id="8" name="Foliennummernplatzhalter 7"/>
          <p:cNvSpPr>
            <a:spLocks noGrp="1"/>
          </p:cNvSpPr>
          <p:nvPr>
            <p:ph type="sldNum" sz="quarter" idx="12"/>
          </p:nvPr>
        </p:nvSpPr>
        <p:spPr/>
        <p:txBody>
          <a:bodyPr/>
          <a:lstStyle/>
          <a:p>
            <a:r>
              <a:rPr lang="de-DE" noProof="0" dirty="0" smtClean="0"/>
              <a:t>Seite </a:t>
            </a:r>
            <a:fld id="{58FA38BC-A049-40DE-8A36-69D83E2CCE55}" type="slidenum">
              <a:rPr lang="de-DE" noProof="0" smtClean="0"/>
              <a:pPr/>
              <a:t>‹Nr.›</a:t>
            </a:fld>
            <a:endParaRPr lang="de-DE" noProof="0" dirty="0"/>
          </a:p>
        </p:txBody>
      </p:sp>
      <p:sp>
        <p:nvSpPr>
          <p:cNvPr id="10" name="Inhaltsplatzhalter 9"/>
          <p:cNvSpPr>
            <a:spLocks noGrp="1"/>
          </p:cNvSpPr>
          <p:nvPr>
            <p:ph sz="quarter" idx="13"/>
          </p:nvPr>
        </p:nvSpPr>
        <p:spPr>
          <a:xfrm>
            <a:off x="900113" y="2205038"/>
            <a:ext cx="3311525" cy="3960812"/>
          </a:xfrm>
        </p:spPr>
        <p:txBody>
          <a:bodyPr/>
          <a:lstStyle>
            <a:lvl5pPr>
              <a:defRPr/>
            </a:lvl5pPr>
            <a:lvl6pPr>
              <a:buAutoNum type="arabicPeriod"/>
              <a:defRPr/>
            </a:lvl6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12" name="Inhaltsplatzhalter 11"/>
          <p:cNvSpPr>
            <a:spLocks noGrp="1"/>
          </p:cNvSpPr>
          <p:nvPr>
            <p:ph sz="quarter" idx="14"/>
          </p:nvPr>
        </p:nvSpPr>
        <p:spPr>
          <a:xfrm>
            <a:off x="4356100" y="2205038"/>
            <a:ext cx="3311525" cy="3960812"/>
          </a:xfrm>
        </p:spPr>
        <p:txBody>
          <a:bodyPr/>
          <a:lstStyle>
            <a:lvl5pPr>
              <a:defRPr/>
            </a:lvl5pPr>
            <a:lvl6pPr>
              <a:buAutoNum type="arabicPeriod"/>
              <a:defRPr/>
            </a:lvl6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Tree>
    <p:extLst>
      <p:ext uri="{BB962C8B-B14F-4D97-AF65-F5344CB8AC3E}">
        <p14:creationId xmlns:p14="http://schemas.microsoft.com/office/powerpoint/2010/main" val="22697437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Zwei Inhalte - Text und Box">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dirty="0"/>
          </a:p>
        </p:txBody>
      </p:sp>
      <p:sp>
        <p:nvSpPr>
          <p:cNvPr id="6" name="Fußzeilenplatzhalter 5"/>
          <p:cNvSpPr>
            <a:spLocks noGrp="1"/>
          </p:cNvSpPr>
          <p:nvPr>
            <p:ph type="ftr" sz="quarter" idx="11"/>
          </p:nvPr>
        </p:nvSpPr>
        <p:spPr/>
        <p:txBody>
          <a:bodyPr/>
          <a:lstStyle/>
          <a:p>
            <a:r>
              <a:rPr lang="de-DE" smtClean="0"/>
              <a:t>&lt;MII-Präsentation Partner&gt; |  &lt;Referent&gt; | &lt;Datum&gt;</a:t>
            </a:r>
            <a:endParaRPr lang="de-DE" dirty="0"/>
          </a:p>
        </p:txBody>
      </p:sp>
      <p:sp>
        <p:nvSpPr>
          <p:cNvPr id="8" name="Foliennummernplatzhalter 7"/>
          <p:cNvSpPr>
            <a:spLocks noGrp="1"/>
          </p:cNvSpPr>
          <p:nvPr>
            <p:ph type="sldNum" sz="quarter" idx="12"/>
          </p:nvPr>
        </p:nvSpPr>
        <p:spPr/>
        <p:txBody>
          <a:bodyPr/>
          <a:lstStyle/>
          <a:p>
            <a:r>
              <a:rPr lang="de-DE" noProof="0" dirty="0" smtClean="0"/>
              <a:t>Seite </a:t>
            </a:r>
            <a:fld id="{58FA38BC-A049-40DE-8A36-69D83E2CCE55}" type="slidenum">
              <a:rPr lang="de-DE" noProof="0" smtClean="0"/>
              <a:pPr/>
              <a:t>‹Nr.›</a:t>
            </a:fld>
            <a:endParaRPr lang="de-DE" noProof="0" dirty="0"/>
          </a:p>
        </p:txBody>
      </p:sp>
      <p:sp>
        <p:nvSpPr>
          <p:cNvPr id="10" name="Inhaltsplatzhalter 9"/>
          <p:cNvSpPr>
            <a:spLocks noGrp="1"/>
          </p:cNvSpPr>
          <p:nvPr>
            <p:ph sz="quarter" idx="13"/>
          </p:nvPr>
        </p:nvSpPr>
        <p:spPr>
          <a:xfrm>
            <a:off x="900113" y="2205038"/>
            <a:ext cx="3311525" cy="3960812"/>
          </a:xfrm>
        </p:spPr>
        <p:txBody>
          <a:bodyPr/>
          <a:lstStyle>
            <a:lvl5pPr>
              <a:defRPr/>
            </a:lvl5pPr>
            <a:lvl6pPr>
              <a:buAutoNum type="arabicPeriod"/>
              <a:defRPr/>
            </a:lvl6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4" name="Inhaltsplatzhalter 3"/>
          <p:cNvSpPr>
            <a:spLocks noGrp="1"/>
          </p:cNvSpPr>
          <p:nvPr>
            <p:ph sz="quarter" idx="14"/>
          </p:nvPr>
        </p:nvSpPr>
        <p:spPr>
          <a:xfrm>
            <a:off x="4356100" y="2205038"/>
            <a:ext cx="3311525" cy="3960812"/>
          </a:xfrm>
          <a:solidFill>
            <a:schemeClr val="accent5">
              <a:lumMod val="40000"/>
              <a:lumOff val="60000"/>
            </a:schemeClr>
          </a:solidFill>
        </p:spPr>
        <p:txBody>
          <a:bodyPr lIns="216000" tIns="216000" rIns="216000" bIns="216000"/>
          <a:lstStyle>
            <a:lvl1pPr>
              <a:spcAft>
                <a:spcPts val="1200"/>
              </a:spcAft>
              <a:defRPr b="1"/>
            </a:lvl1pPr>
            <a:lvl2pPr>
              <a:spcAft>
                <a:spcPts val="0"/>
              </a:spcAft>
              <a:defRPr sz="1600" b="0"/>
            </a:lvl2pPr>
            <a:lvl3pPr marL="252000" indent="-252000">
              <a:spcBef>
                <a:spcPts val="0"/>
              </a:spcBef>
              <a:spcAft>
                <a:spcPts val="0"/>
              </a:spcAft>
              <a:defRPr sz="1600"/>
            </a:lvl3pPr>
            <a:lvl4pPr marL="504000" indent="-252000">
              <a:spcBef>
                <a:spcPts val="0"/>
              </a:spcBef>
              <a:spcAft>
                <a:spcPts val="0"/>
              </a:spcAft>
              <a:defRPr/>
            </a:lvl4pPr>
            <a:lvl5pPr marL="756000" indent="-252000">
              <a:spcBef>
                <a:spcPts val="0"/>
              </a:spcBef>
              <a:spcAft>
                <a:spcPts val="0"/>
              </a:spcAft>
              <a:defRPr sz="1600"/>
            </a:lvl5pPr>
            <a:lvl6pPr marL="0" indent="-252000">
              <a:spcBef>
                <a:spcPts val="0"/>
              </a:spcBef>
              <a:spcAft>
                <a:spcPts val="0"/>
              </a:spcAft>
              <a:buAutoNum type="arabicPeriod"/>
              <a:defRPr sz="1600" baseline="0"/>
            </a:lvl6pPr>
            <a:lvl7pPr marL="504000" indent="-252000">
              <a:spcBef>
                <a:spcPts val="0"/>
              </a:spcBef>
              <a:spcAft>
                <a:spcPts val="0"/>
              </a:spcAft>
              <a:defRPr sz="1600" baseline="0"/>
            </a:lvl7pPr>
            <a:lvl8pPr marL="756000" indent="-252000">
              <a:spcBef>
                <a:spcPts val="0"/>
              </a:spcBef>
              <a:spcAft>
                <a:spcPts val="0"/>
              </a:spcAft>
              <a:defRPr sz="1600"/>
            </a:lvl8pPr>
            <a:lvl9pPr>
              <a:spcBef>
                <a:spcPts val="0"/>
              </a:spcBef>
              <a:spcAft>
                <a:spcPts val="0"/>
              </a:spcAft>
              <a:defRPr sz="16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Tree>
    <p:extLst>
      <p:ext uri="{BB962C8B-B14F-4D97-AF65-F5344CB8AC3E}">
        <p14:creationId xmlns:p14="http://schemas.microsoft.com/office/powerpoint/2010/main" val="121851382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extfeld breit">
    <p:spTree>
      <p:nvGrpSpPr>
        <p:cNvPr id="1" name=""/>
        <p:cNvGrpSpPr/>
        <p:nvPr/>
      </p:nvGrpSpPr>
      <p:grpSpPr>
        <a:xfrm>
          <a:off x="0" y="0"/>
          <a:ext cx="0" cy="0"/>
          <a:chOff x="0" y="0"/>
          <a:chExt cx="0" cy="0"/>
        </a:xfrm>
      </p:grpSpPr>
      <p:sp>
        <p:nvSpPr>
          <p:cNvPr id="2" name="Titel 1"/>
          <p:cNvSpPr>
            <a:spLocks noGrp="1"/>
          </p:cNvSpPr>
          <p:nvPr>
            <p:ph type="title"/>
          </p:nvPr>
        </p:nvSpPr>
        <p:spPr>
          <a:xfrm>
            <a:off x="900114" y="1484784"/>
            <a:ext cx="7920358" cy="576000"/>
          </a:xfrm>
        </p:spPr>
        <p:txBody>
          <a:bodyPr/>
          <a:lstStyle/>
          <a:p>
            <a:r>
              <a:rPr lang="de-DE" smtClean="0"/>
              <a:t>Titelmasterformat durch Klicken bearbeiten</a:t>
            </a:r>
            <a:endParaRPr lang="de-DE" dirty="0"/>
          </a:p>
        </p:txBody>
      </p:sp>
      <p:sp>
        <p:nvSpPr>
          <p:cNvPr id="3" name="Inhaltsplatzhalter 2"/>
          <p:cNvSpPr>
            <a:spLocks noGrp="1"/>
          </p:cNvSpPr>
          <p:nvPr>
            <p:ph idx="1"/>
          </p:nvPr>
        </p:nvSpPr>
        <p:spPr>
          <a:xfrm>
            <a:off x="900114" y="2204864"/>
            <a:ext cx="7920358" cy="3960986"/>
          </a:xfrm>
        </p:spPr>
        <p:txBody>
          <a:bodyPr/>
          <a:lstStyle>
            <a:lvl1pPr>
              <a:defRPr sz="2000" b="0"/>
            </a:lvl1pPr>
            <a:lvl2pPr>
              <a:defRPr sz="2400" b="1"/>
            </a:lvl2pPr>
            <a:lvl5pPr>
              <a:defRPr/>
            </a:lvl5pPr>
            <a:lvl6pPr>
              <a:buAutoNum type="arabicPeriod"/>
              <a:defRPr/>
            </a:lvl6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5" name="Fußzeilenplatzhalter 4"/>
          <p:cNvSpPr>
            <a:spLocks noGrp="1"/>
          </p:cNvSpPr>
          <p:nvPr>
            <p:ph type="ftr" sz="quarter" idx="11"/>
          </p:nvPr>
        </p:nvSpPr>
        <p:spPr/>
        <p:txBody>
          <a:bodyPr/>
          <a:lstStyle/>
          <a:p>
            <a:r>
              <a:rPr lang="de-DE" smtClean="0"/>
              <a:t>&lt;MII-Präsentation Partner&gt; |  &lt;Referent&gt; | &lt;Datum&gt;</a:t>
            </a:r>
            <a:endParaRPr lang="de-DE" dirty="0"/>
          </a:p>
        </p:txBody>
      </p:sp>
      <p:sp>
        <p:nvSpPr>
          <p:cNvPr id="7" name="Foliennummernplatzhalter 6"/>
          <p:cNvSpPr>
            <a:spLocks noGrp="1"/>
          </p:cNvSpPr>
          <p:nvPr>
            <p:ph type="sldNum" sz="quarter" idx="12"/>
          </p:nvPr>
        </p:nvSpPr>
        <p:spPr/>
        <p:txBody>
          <a:bodyPr/>
          <a:lstStyle/>
          <a:p>
            <a:r>
              <a:rPr lang="de-DE" noProof="0" dirty="0" smtClean="0"/>
              <a:t>Seite </a:t>
            </a:r>
            <a:fld id="{58FA38BC-A049-40DE-8A36-69D83E2CCE55}" type="slidenum">
              <a:rPr lang="de-DE" noProof="0" smtClean="0"/>
              <a:pPr/>
              <a:t>‹Nr.›</a:t>
            </a:fld>
            <a:endParaRPr lang="de-DE" noProof="0" dirty="0"/>
          </a:p>
        </p:txBody>
      </p:sp>
    </p:spTree>
    <p:extLst>
      <p:ext uri="{BB962C8B-B14F-4D97-AF65-F5344CB8AC3E}">
        <p14:creationId xmlns:p14="http://schemas.microsoft.com/office/powerpoint/2010/main" val="72251327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bschlußfolie">
    <p:spTree>
      <p:nvGrpSpPr>
        <p:cNvPr id="1" name=""/>
        <p:cNvGrpSpPr/>
        <p:nvPr/>
      </p:nvGrpSpPr>
      <p:grpSpPr>
        <a:xfrm>
          <a:off x="0" y="0"/>
          <a:ext cx="0" cy="0"/>
          <a:chOff x="0" y="0"/>
          <a:chExt cx="0" cy="0"/>
        </a:xfrm>
      </p:grpSpPr>
      <p:sp>
        <p:nvSpPr>
          <p:cNvPr id="3" name="Fußzeilenplatzhalter 2"/>
          <p:cNvSpPr>
            <a:spLocks noGrp="1"/>
          </p:cNvSpPr>
          <p:nvPr>
            <p:ph type="ftr" sz="quarter" idx="10"/>
          </p:nvPr>
        </p:nvSpPr>
        <p:spPr/>
        <p:txBody>
          <a:bodyPr/>
          <a:lstStyle/>
          <a:p>
            <a:r>
              <a:rPr lang="de-DE" smtClean="0"/>
              <a:t>&lt;MII-Präsentation Partner&gt; |  &lt;Referent&gt; | &lt;Datum&gt;</a:t>
            </a:r>
            <a:endParaRPr lang="de-DE" dirty="0"/>
          </a:p>
        </p:txBody>
      </p:sp>
      <p:sp>
        <p:nvSpPr>
          <p:cNvPr id="4" name="Foliennummernplatzhalter 3"/>
          <p:cNvSpPr>
            <a:spLocks noGrp="1"/>
          </p:cNvSpPr>
          <p:nvPr>
            <p:ph type="sldNum" sz="quarter" idx="11"/>
          </p:nvPr>
        </p:nvSpPr>
        <p:spPr/>
        <p:txBody>
          <a:bodyPr/>
          <a:lstStyle/>
          <a:p>
            <a:r>
              <a:rPr lang="de-DE" dirty="0" smtClean="0"/>
              <a:t>Seite </a:t>
            </a:r>
            <a:fld id="{58FA38BC-A049-40DE-8A36-69D83E2CCE55}" type="slidenum">
              <a:rPr lang="de-DE" smtClean="0"/>
              <a:pPr/>
              <a:t>‹Nr.›</a:t>
            </a:fld>
            <a:endParaRPr lang="de-DE" dirty="0"/>
          </a:p>
        </p:txBody>
      </p:sp>
      <p:sp>
        <p:nvSpPr>
          <p:cNvPr id="5" name="Inhaltsplatzhalter 4"/>
          <p:cNvSpPr>
            <a:spLocks noGrp="1"/>
          </p:cNvSpPr>
          <p:nvPr>
            <p:ph sz="quarter" idx="12"/>
          </p:nvPr>
        </p:nvSpPr>
        <p:spPr>
          <a:xfrm>
            <a:off x="900113" y="1484313"/>
            <a:ext cx="6767512" cy="4681537"/>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68910814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17638529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900114" y="1484784"/>
            <a:ext cx="6767512" cy="576000"/>
          </a:xfrm>
          <a:prstGeom prst="rect">
            <a:avLst/>
          </a:prstGeom>
        </p:spPr>
        <p:txBody>
          <a:bodyPr vert="horz" lIns="0" tIns="0" rIns="0" bIns="0" rtlCol="0" anchor="t" anchorCtr="0">
            <a:noAutofit/>
          </a:bodyPr>
          <a:lstStyle/>
          <a:p>
            <a:r>
              <a:rPr lang="de-DE" noProof="0" dirty="0" smtClean="0"/>
              <a:t>Titelmasterformat durch Klicken bearbeiten</a:t>
            </a:r>
            <a:endParaRPr lang="de-DE" noProof="0" dirty="0"/>
          </a:p>
        </p:txBody>
      </p:sp>
      <p:sp>
        <p:nvSpPr>
          <p:cNvPr id="3" name="Textplatzhalter 2"/>
          <p:cNvSpPr>
            <a:spLocks noGrp="1"/>
          </p:cNvSpPr>
          <p:nvPr>
            <p:ph type="body" idx="1"/>
          </p:nvPr>
        </p:nvSpPr>
        <p:spPr>
          <a:xfrm>
            <a:off x="900114" y="2204864"/>
            <a:ext cx="6767512" cy="3960986"/>
          </a:xfrm>
          <a:prstGeom prst="rect">
            <a:avLst/>
          </a:prstGeom>
        </p:spPr>
        <p:txBody>
          <a:bodyPr vert="horz" lIns="0" tIns="0" rIns="0" bIns="0" rtlCol="0">
            <a:noAutofit/>
          </a:bodyPr>
          <a:lstStyle/>
          <a:p>
            <a:pPr lvl="0"/>
            <a:r>
              <a:rPr lang="de-DE" noProof="0" dirty="0" smtClean="0"/>
              <a:t>Textmasterformat bearbeiten</a:t>
            </a:r>
          </a:p>
          <a:p>
            <a:pPr lvl="1"/>
            <a:r>
              <a:rPr lang="de-DE" noProof="0" dirty="0" smtClean="0"/>
              <a:t>Zweite Ebene</a:t>
            </a:r>
          </a:p>
          <a:p>
            <a:pPr lvl="2"/>
            <a:r>
              <a:rPr lang="de-DE" noProof="0" dirty="0" smtClean="0"/>
              <a:t>Dritte Ebene</a:t>
            </a:r>
          </a:p>
          <a:p>
            <a:pPr lvl="3"/>
            <a:r>
              <a:rPr lang="de-DE" noProof="0" dirty="0" smtClean="0"/>
              <a:t>Vierte Ebene</a:t>
            </a:r>
          </a:p>
          <a:p>
            <a:pPr lvl="4"/>
            <a:r>
              <a:rPr lang="de-DE" noProof="0" dirty="0" smtClean="0"/>
              <a:t>Fünfte Ebene</a:t>
            </a:r>
          </a:p>
          <a:p>
            <a:pPr lvl="5"/>
            <a:r>
              <a:rPr lang="de-DE" noProof="0" dirty="0" smtClean="0"/>
              <a:t>Sechste Ebene</a:t>
            </a:r>
          </a:p>
          <a:p>
            <a:pPr lvl="6"/>
            <a:r>
              <a:rPr lang="de-DE" noProof="0" dirty="0" smtClean="0"/>
              <a:t>Siebente Ebene</a:t>
            </a:r>
          </a:p>
          <a:p>
            <a:pPr lvl="7"/>
            <a:r>
              <a:rPr lang="de-DE" noProof="0" dirty="0" smtClean="0"/>
              <a:t>Achte Ebene</a:t>
            </a:r>
          </a:p>
          <a:p>
            <a:pPr lvl="8"/>
            <a:r>
              <a:rPr lang="de-DE" noProof="0" dirty="0" smtClean="0"/>
              <a:t>Neunte Ebene</a:t>
            </a:r>
            <a:endParaRPr lang="de-DE" noProof="0" dirty="0"/>
          </a:p>
        </p:txBody>
      </p:sp>
      <p:sp>
        <p:nvSpPr>
          <p:cNvPr id="5" name="Fußzeilenplatzhalter 4"/>
          <p:cNvSpPr>
            <a:spLocks noGrp="1"/>
          </p:cNvSpPr>
          <p:nvPr>
            <p:ph type="ftr" sz="quarter" idx="3"/>
          </p:nvPr>
        </p:nvSpPr>
        <p:spPr>
          <a:xfrm>
            <a:off x="323528" y="6453335"/>
            <a:ext cx="7344098" cy="241300"/>
          </a:xfrm>
          <a:prstGeom prst="rect">
            <a:avLst/>
          </a:prstGeom>
        </p:spPr>
        <p:txBody>
          <a:bodyPr vert="horz" lIns="0" tIns="36000" rIns="0" bIns="0" rtlCol="0" anchor="t" anchorCtr="0"/>
          <a:lstStyle>
            <a:lvl1pPr algn="l">
              <a:defRPr sz="900">
                <a:solidFill>
                  <a:schemeClr val="tx1"/>
                </a:solidFill>
              </a:defRPr>
            </a:lvl1pPr>
          </a:lstStyle>
          <a:p>
            <a:r>
              <a:rPr lang="de-DE" smtClean="0"/>
              <a:t>&lt;MII-Präsentation Partner&gt; |  &lt;Referent&gt; | &lt;Datum&gt;</a:t>
            </a:r>
            <a:endParaRPr lang="de-DE" dirty="0"/>
          </a:p>
        </p:txBody>
      </p:sp>
      <p:sp>
        <p:nvSpPr>
          <p:cNvPr id="6" name="Foliennummernplatzhalter 5"/>
          <p:cNvSpPr>
            <a:spLocks noGrp="1"/>
          </p:cNvSpPr>
          <p:nvPr>
            <p:ph type="sldNum" sz="quarter" idx="4"/>
          </p:nvPr>
        </p:nvSpPr>
        <p:spPr>
          <a:xfrm>
            <a:off x="8162056" y="6453336"/>
            <a:ext cx="658416" cy="241299"/>
          </a:xfrm>
          <a:prstGeom prst="rect">
            <a:avLst/>
          </a:prstGeom>
        </p:spPr>
        <p:txBody>
          <a:bodyPr vert="horz" lIns="0" tIns="36000" rIns="0" bIns="0" rtlCol="0" anchor="t" anchorCtr="0"/>
          <a:lstStyle>
            <a:lvl1pPr algn="r">
              <a:defRPr sz="900">
                <a:solidFill>
                  <a:schemeClr val="tx1"/>
                </a:solidFill>
              </a:defRPr>
            </a:lvl1pPr>
          </a:lstStyle>
          <a:p>
            <a:r>
              <a:rPr lang="de-DE" dirty="0" smtClean="0"/>
              <a:t>Seite </a:t>
            </a:r>
            <a:fld id="{58FA38BC-A049-40DE-8A36-69D83E2CCE55}" type="slidenum">
              <a:rPr lang="de-DE" smtClean="0"/>
              <a:pPr/>
              <a:t>‹Nr.›</a:t>
            </a:fld>
            <a:endParaRPr lang="de-DE" dirty="0"/>
          </a:p>
        </p:txBody>
      </p:sp>
      <p:cxnSp>
        <p:nvCxnSpPr>
          <p:cNvPr id="19" name="ToolBarVLine_ght Connector 13_774740100"/>
          <p:cNvCxnSpPr/>
          <p:nvPr/>
        </p:nvCxnSpPr>
        <p:spPr>
          <a:xfrm>
            <a:off x="900000" y="1196752"/>
            <a:ext cx="8244000" cy="0"/>
          </a:xfrm>
          <a:prstGeom prst="line">
            <a:avLst/>
          </a:prstGeom>
          <a:ln w="127">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0" name="ToolBarVLine_ght Connector 20_301948011"/>
          <p:cNvCxnSpPr/>
          <p:nvPr/>
        </p:nvCxnSpPr>
        <p:spPr>
          <a:xfrm>
            <a:off x="0" y="6264000"/>
            <a:ext cx="9144000" cy="0"/>
          </a:xfrm>
          <a:prstGeom prst="line">
            <a:avLst/>
          </a:prstGeom>
          <a:ln w="127">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1" name="Rechteck 10"/>
          <p:cNvSpPr/>
          <p:nvPr/>
        </p:nvSpPr>
        <p:spPr>
          <a:xfrm>
            <a:off x="7667625" y="0"/>
            <a:ext cx="1152375" cy="15366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dirty="0">
              <a:solidFill>
                <a:schemeClr val="accent1"/>
              </a:solidFill>
            </a:endParaRPr>
          </a:p>
        </p:txBody>
      </p:sp>
      <p:pic>
        <p:nvPicPr>
          <p:cNvPr id="1026" name="Picture 2"/>
          <p:cNvPicPr>
            <a:picLocks noChangeAspect="1" noChangeArrowheads="1"/>
          </p:cNvPicPr>
          <p:nvPr userDrawn="1"/>
        </p:nvPicPr>
        <p:blipFill rotWithShape="1">
          <a:blip r:embed="rId9">
            <a:extLst>
              <a:ext uri="{28A0092B-C50C-407E-A947-70E740481C1C}">
                <a14:useLocalDpi xmlns:a14="http://schemas.microsoft.com/office/drawing/2010/main" val="0"/>
              </a:ext>
            </a:extLst>
          </a:blip>
          <a:srcRect l="4283" t="9436" r="3963" b="18493"/>
          <a:stretch/>
        </p:blipFill>
        <p:spPr bwMode="auto">
          <a:xfrm>
            <a:off x="896197" y="404812"/>
            <a:ext cx="2666381" cy="6477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Grafik 3"/>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7524328" y="166025"/>
            <a:ext cx="1556988" cy="1030727"/>
          </a:xfrm>
          <a:prstGeom prst="rect">
            <a:avLst/>
          </a:prstGeom>
        </p:spPr>
      </p:pic>
    </p:spTree>
    <p:extLst>
      <p:ext uri="{BB962C8B-B14F-4D97-AF65-F5344CB8AC3E}">
        <p14:creationId xmlns:p14="http://schemas.microsoft.com/office/powerpoint/2010/main" val="37167480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9" r:id="rId4"/>
    <p:sldLayoutId id="2147483664" r:id="rId5"/>
    <p:sldLayoutId id="2147483661" r:id="rId6"/>
    <p:sldLayoutId id="2147483655" r:id="rId7"/>
  </p:sldLayoutIdLst>
  <p:timing>
    <p:tnLst>
      <p:par>
        <p:cTn id="1" dur="indefinite" restart="never" nodeType="tmRoot"/>
      </p:par>
    </p:tnLst>
  </p:timing>
  <p:hf hdr="0" dt="0"/>
  <p:txStyles>
    <p:titleStyle>
      <a:lvl1pPr algn="l" defTabSz="914400" rtl="0" eaLnBrk="1" latinLnBrk="0" hangingPunct="1">
        <a:spcBef>
          <a:spcPct val="0"/>
        </a:spcBef>
        <a:buNone/>
        <a:defRPr sz="2400" b="1" kern="1200">
          <a:solidFill>
            <a:schemeClr val="tx1"/>
          </a:solidFill>
          <a:latin typeface="+mj-lt"/>
          <a:ea typeface="+mj-ea"/>
          <a:cs typeface="+mj-cs"/>
        </a:defRPr>
      </a:lvl1pPr>
    </p:titleStyle>
    <p:bodyStyle>
      <a:lvl1pPr marL="0" indent="0" algn="l" defTabSz="914400" rtl="0" eaLnBrk="1" latinLnBrk="0" hangingPunct="1">
        <a:spcBef>
          <a:spcPts val="0"/>
        </a:spcBef>
        <a:buFont typeface="Arial" panose="020B0604020202020204" pitchFamily="34" charset="0"/>
        <a:buNone/>
        <a:defRPr sz="2000" kern="1200">
          <a:solidFill>
            <a:schemeClr val="tx1"/>
          </a:solidFill>
          <a:latin typeface="+mn-lt"/>
          <a:ea typeface="+mn-ea"/>
          <a:cs typeface="+mn-cs"/>
        </a:defRPr>
      </a:lvl1pPr>
      <a:lvl2pPr marL="0" indent="0" algn="l" defTabSz="914400" rtl="0" eaLnBrk="1" latinLnBrk="0" hangingPunct="1">
        <a:spcBef>
          <a:spcPts val="0"/>
        </a:spcBef>
        <a:spcAft>
          <a:spcPts val="1200"/>
        </a:spcAft>
        <a:buFont typeface="Arial" panose="020B0604020202020204" pitchFamily="34" charset="0"/>
        <a:buNone/>
        <a:defRPr sz="2400" b="1" kern="1200">
          <a:solidFill>
            <a:schemeClr val="tx1"/>
          </a:solidFill>
          <a:latin typeface="+mn-lt"/>
          <a:ea typeface="+mn-ea"/>
          <a:cs typeface="+mn-cs"/>
        </a:defRPr>
      </a:lvl2pPr>
      <a:lvl3pPr marL="324000" indent="-324000" algn="l" defTabSz="914400" rtl="0" eaLnBrk="1" latinLnBrk="0" hangingPunct="1">
        <a:lnSpc>
          <a:spcPct val="100000"/>
        </a:lnSpc>
        <a:spcBef>
          <a:spcPts val="300"/>
        </a:spcBef>
        <a:spcAft>
          <a:spcPts val="300"/>
        </a:spcAft>
        <a:buClr>
          <a:schemeClr val="accent1"/>
        </a:buClr>
        <a:buSzPct val="75000"/>
        <a:buFont typeface="Wingdings 3" panose="05040102010807070707" pitchFamily="18" charset="2"/>
        <a:buChar char=""/>
        <a:defRPr sz="2000" kern="1200">
          <a:solidFill>
            <a:schemeClr val="tx1"/>
          </a:solidFill>
          <a:latin typeface="+mn-lt"/>
          <a:ea typeface="+mn-ea"/>
          <a:cs typeface="+mn-cs"/>
        </a:defRPr>
      </a:lvl3pPr>
      <a:lvl4pPr marL="648000" indent="-324000" algn="l" defTabSz="914400" rtl="0" eaLnBrk="1" latinLnBrk="0" hangingPunct="1">
        <a:spcBef>
          <a:spcPts val="0"/>
        </a:spcBef>
        <a:spcAft>
          <a:spcPts val="0"/>
        </a:spcAft>
        <a:buClr>
          <a:schemeClr val="accent1"/>
        </a:buClr>
        <a:buSzPct val="75000"/>
        <a:buFont typeface="Wingdings 3" panose="05040102010807070707" pitchFamily="18" charset="2"/>
        <a:buChar char=""/>
        <a:defRPr sz="1600" kern="1200">
          <a:solidFill>
            <a:schemeClr val="tx1"/>
          </a:solidFill>
          <a:latin typeface="+mn-lt"/>
          <a:ea typeface="+mn-ea"/>
          <a:cs typeface="+mn-cs"/>
        </a:defRPr>
      </a:lvl4pPr>
      <a:lvl5pPr marL="972000" indent="-324000" algn="l" defTabSz="914400" rtl="0" eaLnBrk="1" latinLnBrk="0" hangingPunct="1">
        <a:spcBef>
          <a:spcPts val="0"/>
        </a:spcBef>
        <a:spcAft>
          <a:spcPts val="0"/>
        </a:spcAft>
        <a:buClr>
          <a:schemeClr val="accent1"/>
        </a:buClr>
        <a:buFont typeface="Calibri" panose="020F0502020204030204" pitchFamily="34" charset="0"/>
        <a:buChar char="–"/>
        <a:defRPr sz="1600" kern="1200">
          <a:solidFill>
            <a:schemeClr val="tx1"/>
          </a:solidFill>
          <a:latin typeface="+mn-lt"/>
          <a:ea typeface="+mn-ea"/>
          <a:cs typeface="+mn-cs"/>
        </a:defRPr>
      </a:lvl5pPr>
      <a:lvl6pPr marL="324000" indent="-324000" algn="l" defTabSz="914400" rtl="0" eaLnBrk="1" latinLnBrk="0" hangingPunct="1">
        <a:spcBef>
          <a:spcPts val="300"/>
        </a:spcBef>
        <a:spcAft>
          <a:spcPts val="300"/>
        </a:spcAft>
        <a:buClr>
          <a:schemeClr val="accent1"/>
        </a:buClr>
        <a:buFont typeface="+mj-lt"/>
        <a:buAutoNum type="arabicPeriod"/>
        <a:defRPr sz="2000" kern="1200">
          <a:solidFill>
            <a:schemeClr val="tx1"/>
          </a:solidFill>
          <a:latin typeface="+mn-lt"/>
          <a:ea typeface="+mn-ea"/>
          <a:cs typeface="+mn-cs"/>
        </a:defRPr>
      </a:lvl6pPr>
      <a:lvl7pPr marL="648000" indent="-324000" algn="l" defTabSz="914400" rtl="0" eaLnBrk="1" latinLnBrk="0" hangingPunct="1">
        <a:spcBef>
          <a:spcPts val="0"/>
        </a:spcBef>
        <a:spcAft>
          <a:spcPts val="0"/>
        </a:spcAft>
        <a:buClr>
          <a:schemeClr val="accent1"/>
        </a:buClr>
        <a:buFont typeface="+mj-lt"/>
        <a:buAutoNum type="arabicPeriod"/>
        <a:defRPr sz="1600" kern="1200">
          <a:solidFill>
            <a:schemeClr val="tx1"/>
          </a:solidFill>
          <a:latin typeface="+mn-lt"/>
          <a:ea typeface="+mn-ea"/>
          <a:cs typeface="+mn-cs"/>
        </a:defRPr>
      </a:lvl7pPr>
      <a:lvl8pPr marL="972000" indent="-324000" algn="l" defTabSz="914400" rtl="0" eaLnBrk="1" latinLnBrk="0" hangingPunct="1">
        <a:spcBef>
          <a:spcPts val="0"/>
        </a:spcBef>
        <a:buClr>
          <a:schemeClr val="accent1"/>
        </a:buClr>
        <a:buSzPct val="100000"/>
        <a:buFont typeface="Calibri" panose="020F0502020204030204" pitchFamily="34" charset="0"/>
        <a:buChar char="–"/>
        <a:defRPr sz="1600" kern="1200">
          <a:solidFill>
            <a:schemeClr val="tx1"/>
          </a:solidFill>
          <a:latin typeface="+mn-lt"/>
          <a:ea typeface="+mn-ea"/>
          <a:cs typeface="+mn-cs"/>
        </a:defRPr>
      </a:lvl8pPr>
      <a:lvl9pPr marL="0" indent="0" algn="l" defTabSz="914400" rtl="0" eaLnBrk="1" latinLnBrk="0" hangingPunct="1">
        <a:spcBef>
          <a:spcPts val="600"/>
        </a:spcBef>
        <a:buFont typeface="Arial" panose="020B0604020202020204" pitchFamily="34" charset="0"/>
        <a:buNone/>
        <a:defRPr sz="16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www.medizininformatik-initiative.de/" TargetMode="External"/><Relationship Id="rId2" Type="http://schemas.openxmlformats.org/officeDocument/2006/relationships/hyperlink" Target="https://www.smith.care/de/lehre/mii-academy/"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ctrTitle"/>
          </p:nvPr>
        </p:nvSpPr>
        <p:spPr/>
        <p:txBody>
          <a:bodyPr/>
          <a:lstStyle/>
          <a:p>
            <a:r>
              <a:rPr lang="de-DE" dirty="0" smtClean="0"/>
              <a:t>MII-Academy</a:t>
            </a:r>
            <a:endParaRPr lang="de-DE" dirty="0"/>
          </a:p>
        </p:txBody>
      </p:sp>
      <p:sp>
        <p:nvSpPr>
          <p:cNvPr id="7" name="Untertitel 6"/>
          <p:cNvSpPr>
            <a:spLocks noGrp="1"/>
          </p:cNvSpPr>
          <p:nvPr>
            <p:ph type="subTitle" idx="1"/>
          </p:nvPr>
        </p:nvSpPr>
        <p:spPr/>
        <p:txBody>
          <a:bodyPr/>
          <a:lstStyle/>
          <a:p>
            <a:r>
              <a:rPr lang="de-DE" dirty="0" smtClean="0"/>
              <a:t>Präsentationsvorlage mit Partnerlogo</a:t>
            </a:r>
          </a:p>
          <a:p>
            <a:endParaRPr lang="de-DE" dirty="0" smtClean="0"/>
          </a:p>
          <a:p>
            <a:pPr lvl="1"/>
            <a:r>
              <a:rPr lang="de-DE" dirty="0" smtClean="0"/>
              <a:t>&lt;Name des Referenten&gt;</a:t>
            </a:r>
          </a:p>
          <a:p>
            <a:r>
              <a:rPr lang="de-DE" dirty="0" smtClean="0"/>
              <a:t>&lt;Institution des Referenten&gt;</a:t>
            </a:r>
            <a:endParaRPr lang="de-DE" dirty="0"/>
          </a:p>
        </p:txBody>
      </p:sp>
      <p:sp>
        <p:nvSpPr>
          <p:cNvPr id="5" name="Foliennummernplatzhalter 4"/>
          <p:cNvSpPr>
            <a:spLocks noGrp="1"/>
          </p:cNvSpPr>
          <p:nvPr>
            <p:ph type="sldNum" sz="quarter" idx="11"/>
          </p:nvPr>
        </p:nvSpPr>
        <p:spPr/>
        <p:txBody>
          <a:bodyPr/>
          <a:lstStyle/>
          <a:p>
            <a:r>
              <a:rPr lang="de-DE" noProof="0" smtClean="0"/>
              <a:t>Seite </a:t>
            </a:r>
            <a:fld id="{58FA38BC-A049-40DE-8A36-69D83E2CCE55}" type="slidenum">
              <a:rPr lang="de-DE" noProof="0" smtClean="0"/>
              <a:pPr/>
              <a:t>1</a:t>
            </a:fld>
            <a:endParaRPr lang="de-DE" noProof="0" dirty="0"/>
          </a:p>
        </p:txBody>
      </p:sp>
    </p:spTree>
    <p:extLst>
      <p:ext uri="{BB962C8B-B14F-4D97-AF65-F5344CB8AC3E}">
        <p14:creationId xmlns:p14="http://schemas.microsoft.com/office/powerpoint/2010/main" val="3357399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Erläuterungen zu Textformatierungen</a:t>
            </a:r>
            <a:endParaRPr lang="de-DE" dirty="0"/>
          </a:p>
        </p:txBody>
      </p:sp>
      <p:sp>
        <p:nvSpPr>
          <p:cNvPr id="3" name="Inhaltsplatzhalter 2"/>
          <p:cNvSpPr>
            <a:spLocks noGrp="1"/>
          </p:cNvSpPr>
          <p:nvPr>
            <p:ph idx="1"/>
          </p:nvPr>
        </p:nvSpPr>
        <p:spPr/>
        <p:txBody>
          <a:bodyPr/>
          <a:lstStyle/>
          <a:p>
            <a:r>
              <a:rPr lang="de-DE" dirty="0" smtClean="0"/>
              <a:t>Die verschiedenen Textformate können (nur) über die Einzugs-funktion korrekt erzeugt werden (nicht über Aufzählungsbutton):</a:t>
            </a:r>
          </a:p>
          <a:p>
            <a:pPr lvl="2"/>
            <a:r>
              <a:rPr lang="de-DE" dirty="0" smtClean="0"/>
              <a:t>In der Registerkarte „Start“, Gruppe „Absatz“, die Funktion „Listenebene erhöhen“ (den Einzug vergrößern) anwenden  </a:t>
            </a:r>
          </a:p>
          <a:p>
            <a:pPr lvl="2"/>
            <a:r>
              <a:rPr lang="de-DE" dirty="0" smtClean="0"/>
              <a:t>oder Tastenkürzel „</a:t>
            </a:r>
            <a:r>
              <a:rPr lang="de-DE" dirty="0" err="1" smtClean="0"/>
              <a:t>Alt+Shift</a:t>
            </a:r>
            <a:r>
              <a:rPr lang="de-DE" dirty="0" smtClean="0"/>
              <a:t>+→“ bzw. „</a:t>
            </a:r>
            <a:r>
              <a:rPr lang="de-DE" dirty="0" err="1" smtClean="0"/>
              <a:t>Alt+Shift</a:t>
            </a:r>
            <a:r>
              <a:rPr lang="de-DE" dirty="0" smtClean="0"/>
              <a:t>+←“ </a:t>
            </a:r>
          </a:p>
          <a:p>
            <a:r>
              <a:rPr lang="de-DE" dirty="0" smtClean="0"/>
              <a:t>Einfügen der Fußzeile: </a:t>
            </a:r>
          </a:p>
          <a:p>
            <a:pPr lvl="2"/>
            <a:r>
              <a:rPr lang="de-DE" dirty="0" smtClean="0"/>
              <a:t>Registerkarte „Einfügen“, Gruppe „Text“, Funktion „Kopf- </a:t>
            </a:r>
            <a:br>
              <a:rPr lang="de-DE" dirty="0" smtClean="0"/>
            </a:br>
            <a:r>
              <a:rPr lang="de-DE" dirty="0" smtClean="0"/>
              <a:t>und Fußzeile“ aufrufen</a:t>
            </a:r>
          </a:p>
          <a:p>
            <a:pPr lvl="2"/>
            <a:r>
              <a:rPr lang="de-DE" dirty="0" smtClean="0"/>
              <a:t>Text Fußzeile an entsprechender Stelle eintragen und aus-wählen, ob sie auch auf der Titelseite angezeigt werden soll</a:t>
            </a:r>
          </a:p>
          <a:p>
            <a:pPr lvl="2"/>
            <a:r>
              <a:rPr lang="de-DE" dirty="0" smtClean="0"/>
              <a:t>Mit „Für alle übernehmen“ ggf. auf allen Folien einfügen</a:t>
            </a:r>
            <a:endParaRPr lang="de-DE" dirty="0"/>
          </a:p>
        </p:txBody>
      </p:sp>
      <p:sp>
        <p:nvSpPr>
          <p:cNvPr id="4" name="Fußzeilenplatzhalter 3"/>
          <p:cNvSpPr>
            <a:spLocks noGrp="1"/>
          </p:cNvSpPr>
          <p:nvPr>
            <p:ph type="ftr" sz="quarter" idx="11"/>
          </p:nvPr>
        </p:nvSpPr>
        <p:spPr/>
        <p:txBody>
          <a:bodyPr/>
          <a:lstStyle/>
          <a:p>
            <a:r>
              <a:rPr lang="de-DE" dirty="0" smtClean="0">
                <a:solidFill>
                  <a:srgbClr val="FF0000"/>
                </a:solidFill>
              </a:rPr>
              <a:t>MII-Academy</a:t>
            </a:r>
            <a:r>
              <a:rPr lang="de-DE" dirty="0" smtClean="0">
                <a:solidFill>
                  <a:srgbClr val="FF0000"/>
                </a:solidFill>
              </a:rPr>
              <a:t> </a:t>
            </a:r>
            <a:r>
              <a:rPr lang="de-DE" dirty="0" smtClean="0">
                <a:solidFill>
                  <a:srgbClr val="FF0000"/>
                </a:solidFill>
              </a:rPr>
              <a:t>|  &lt;Referent&gt; | &lt;Datum&gt;</a:t>
            </a:r>
            <a:endParaRPr lang="de-DE" dirty="0">
              <a:solidFill>
                <a:srgbClr val="FF0000"/>
              </a:solidFill>
            </a:endParaRPr>
          </a:p>
        </p:txBody>
      </p:sp>
      <p:sp>
        <p:nvSpPr>
          <p:cNvPr id="5" name="Foliennummernplatzhalter 4"/>
          <p:cNvSpPr>
            <a:spLocks noGrp="1"/>
          </p:cNvSpPr>
          <p:nvPr>
            <p:ph type="sldNum" sz="quarter" idx="12"/>
          </p:nvPr>
        </p:nvSpPr>
        <p:spPr/>
        <p:txBody>
          <a:bodyPr/>
          <a:lstStyle/>
          <a:p>
            <a:r>
              <a:rPr lang="de-DE" noProof="0" smtClean="0"/>
              <a:t>Seite </a:t>
            </a:r>
            <a:fld id="{58FA38BC-A049-40DE-8A36-69D83E2CCE55}" type="slidenum">
              <a:rPr lang="de-DE" noProof="0" smtClean="0"/>
              <a:pPr/>
              <a:t>2</a:t>
            </a:fld>
            <a:endParaRPr lang="de-DE" noProof="0" dirty="0"/>
          </a:p>
        </p:txBody>
      </p:sp>
    </p:spTree>
    <p:extLst>
      <p:ext uri="{BB962C8B-B14F-4D97-AF65-F5344CB8AC3E}">
        <p14:creationId xmlns:p14="http://schemas.microsoft.com/office/powerpoint/2010/main" val="12654697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Darstellung Listenebenen</a:t>
            </a:r>
            <a:endParaRPr lang="de-DE" dirty="0"/>
          </a:p>
        </p:txBody>
      </p:sp>
      <p:sp>
        <p:nvSpPr>
          <p:cNvPr id="3" name="Inhaltsplatzhalter 2"/>
          <p:cNvSpPr>
            <a:spLocks noGrp="1"/>
          </p:cNvSpPr>
          <p:nvPr>
            <p:ph idx="1"/>
          </p:nvPr>
        </p:nvSpPr>
        <p:spPr/>
        <p:txBody>
          <a:bodyPr/>
          <a:lstStyle/>
          <a:p>
            <a:pPr lvl="1"/>
            <a:r>
              <a:rPr lang="de-DE" smtClean="0"/>
              <a:t>(Überschrift  [2. Ebene – 1 × „Einzug vergrößern“] – wird nicht benötigt, wenn Titelzeile vorhanden ist)</a:t>
            </a:r>
          </a:p>
          <a:p>
            <a:r>
              <a:rPr lang="de-DE" smtClean="0"/>
              <a:t>Standardtext  [1. Ebene]</a:t>
            </a:r>
          </a:p>
          <a:p>
            <a:r>
              <a:rPr lang="de-DE" smtClean="0"/>
              <a:t>(Zwischenüberschriften ggf. aus Standardtext [1. Ebene] + Formatierung „fett“ (Strg+Umschalt+F) erzeugen)</a:t>
            </a:r>
          </a:p>
          <a:p>
            <a:pPr lvl="2"/>
            <a:r>
              <a:rPr lang="de-DE" smtClean="0"/>
              <a:t>Aufzählung Pfeil  [3. Ebene – 2 × „Einzug vergrößern“]</a:t>
            </a:r>
          </a:p>
          <a:p>
            <a:pPr lvl="3"/>
            <a:r>
              <a:rPr lang="de-DE" smtClean="0"/>
              <a:t>Aufzählung Pfeil  [4. Ebene – 3 × „Einzug vergrößern“]</a:t>
            </a:r>
          </a:p>
          <a:p>
            <a:pPr lvl="4"/>
            <a:r>
              <a:rPr lang="de-DE" smtClean="0"/>
              <a:t>Aufzählung Spiegelstrich  [5. Ebene – 4 × „Einzug vergrößern“]</a:t>
            </a:r>
          </a:p>
          <a:p>
            <a:pPr lvl="5"/>
            <a:r>
              <a:rPr lang="de-DE" smtClean="0"/>
              <a:t>Nummerierung  [6. Ebene – 5 × „Einzug vergrößern“]</a:t>
            </a:r>
          </a:p>
          <a:p>
            <a:pPr lvl="6"/>
            <a:r>
              <a:rPr lang="de-DE" smtClean="0"/>
              <a:t>Nummerierung  [7. Ebene – 6 × „Einzug vergrößern“]</a:t>
            </a:r>
          </a:p>
          <a:p>
            <a:pPr lvl="7"/>
            <a:r>
              <a:rPr lang="de-DE" smtClean="0"/>
              <a:t>Aufzählung Spiegelstrich  [8. Ebene – 7 × „Einzug vergrößern“]</a:t>
            </a:r>
          </a:p>
          <a:p>
            <a:pPr lvl="8"/>
            <a:r>
              <a:rPr lang="de-DE" smtClean="0"/>
              <a:t>Text Klein  [9. Ebene – 8 × „Einzug vergrößern“]</a:t>
            </a:r>
            <a:endParaRPr lang="de-DE" dirty="0"/>
          </a:p>
        </p:txBody>
      </p:sp>
      <p:sp>
        <p:nvSpPr>
          <p:cNvPr id="4" name="Fußzeilenplatzhalter 3"/>
          <p:cNvSpPr>
            <a:spLocks noGrp="1"/>
          </p:cNvSpPr>
          <p:nvPr>
            <p:ph type="ftr" sz="quarter" idx="11"/>
          </p:nvPr>
        </p:nvSpPr>
        <p:spPr/>
        <p:txBody>
          <a:bodyPr/>
          <a:lstStyle/>
          <a:p>
            <a:r>
              <a:rPr lang="de-DE" dirty="0" smtClean="0">
                <a:solidFill>
                  <a:srgbClr val="FF0000"/>
                </a:solidFill>
              </a:rPr>
              <a:t>MII-Academy</a:t>
            </a:r>
            <a:r>
              <a:rPr lang="de-DE" dirty="0" smtClean="0"/>
              <a:t> </a:t>
            </a:r>
            <a:r>
              <a:rPr lang="de-DE" dirty="0" smtClean="0">
                <a:solidFill>
                  <a:srgbClr val="FF0000"/>
                </a:solidFill>
              </a:rPr>
              <a:t>|  &lt;Referent&gt; | &lt;Datum&gt;</a:t>
            </a:r>
            <a:endParaRPr lang="de-DE" dirty="0">
              <a:solidFill>
                <a:srgbClr val="FF0000"/>
              </a:solidFill>
            </a:endParaRPr>
          </a:p>
        </p:txBody>
      </p:sp>
      <p:sp>
        <p:nvSpPr>
          <p:cNvPr id="5" name="Foliennummernplatzhalter 4"/>
          <p:cNvSpPr>
            <a:spLocks noGrp="1"/>
          </p:cNvSpPr>
          <p:nvPr>
            <p:ph type="sldNum" sz="quarter" idx="12"/>
          </p:nvPr>
        </p:nvSpPr>
        <p:spPr/>
        <p:txBody>
          <a:bodyPr/>
          <a:lstStyle/>
          <a:p>
            <a:r>
              <a:rPr lang="de-DE" noProof="0" smtClean="0"/>
              <a:t>Seite </a:t>
            </a:r>
            <a:fld id="{58FA38BC-A049-40DE-8A36-69D83E2CCE55}" type="slidenum">
              <a:rPr lang="de-DE" noProof="0" smtClean="0"/>
              <a:pPr/>
              <a:t>3</a:t>
            </a:fld>
            <a:endParaRPr lang="de-DE" noProof="0" dirty="0"/>
          </a:p>
        </p:txBody>
      </p:sp>
    </p:spTree>
    <p:extLst>
      <p:ext uri="{BB962C8B-B14F-4D97-AF65-F5344CB8AC3E}">
        <p14:creationId xmlns:p14="http://schemas.microsoft.com/office/powerpoint/2010/main" val="37817800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a:t>Standardfolie (Layout „Titel und Inhalt“)</a:t>
            </a:r>
          </a:p>
        </p:txBody>
      </p:sp>
      <p:sp>
        <p:nvSpPr>
          <p:cNvPr id="3" name="Inhaltsplatzhalter 2"/>
          <p:cNvSpPr>
            <a:spLocks noGrp="1"/>
          </p:cNvSpPr>
          <p:nvPr>
            <p:ph idx="1"/>
          </p:nvPr>
        </p:nvSpPr>
        <p:spPr/>
        <p:txBody>
          <a:bodyPr/>
          <a:lstStyle/>
          <a:p>
            <a:r>
              <a:rPr lang="de-DE" dirty="0"/>
              <a:t>Standardtext [1. Ebene]</a:t>
            </a:r>
          </a:p>
          <a:p>
            <a:pPr lvl="2"/>
            <a:r>
              <a:rPr lang="de-DE" dirty="0"/>
              <a:t>Aufzählung mit Pfeilen [3. Ebene]</a:t>
            </a:r>
          </a:p>
          <a:p>
            <a:pPr lvl="3"/>
            <a:r>
              <a:rPr lang="de-DE" dirty="0"/>
              <a:t>Aufzählung mit Pfeilen  [4. Ebene]</a:t>
            </a:r>
          </a:p>
          <a:p>
            <a:pPr lvl="4"/>
            <a:r>
              <a:rPr lang="de-DE" dirty="0"/>
              <a:t>Aufzählung mit Pfeilen  [5. Ebene]</a:t>
            </a:r>
          </a:p>
          <a:p>
            <a:pPr lvl="4"/>
            <a:endParaRPr lang="de-DE" dirty="0"/>
          </a:p>
          <a:p>
            <a:pPr lvl="5"/>
            <a:r>
              <a:rPr lang="de-DE" dirty="0"/>
              <a:t>Aufzählung mit Nummerierung [6. Ebene]</a:t>
            </a:r>
          </a:p>
          <a:p>
            <a:pPr lvl="6"/>
            <a:r>
              <a:rPr lang="de-DE" dirty="0"/>
              <a:t>Aufzählung mit Nummerierung [7. Ebene]</a:t>
            </a:r>
          </a:p>
          <a:p>
            <a:pPr lvl="7"/>
            <a:r>
              <a:rPr lang="de-DE" dirty="0"/>
              <a:t>Aufzählung mit Nummerierung [8. Ebene]</a:t>
            </a:r>
          </a:p>
          <a:p>
            <a:pPr lvl="7"/>
            <a:endParaRPr lang="de-DE" dirty="0"/>
          </a:p>
          <a:p>
            <a:pPr lvl="8"/>
            <a:r>
              <a:rPr lang="de-DE" dirty="0"/>
              <a:t>Erläuterungstext klein [9. Ebene]</a:t>
            </a:r>
          </a:p>
          <a:p>
            <a:endParaRPr lang="de-DE" dirty="0"/>
          </a:p>
        </p:txBody>
      </p:sp>
      <p:sp>
        <p:nvSpPr>
          <p:cNvPr id="4" name="Fußzeilenplatzhalter 3"/>
          <p:cNvSpPr>
            <a:spLocks noGrp="1"/>
          </p:cNvSpPr>
          <p:nvPr>
            <p:ph type="ftr" sz="quarter" idx="11"/>
          </p:nvPr>
        </p:nvSpPr>
        <p:spPr/>
        <p:txBody>
          <a:bodyPr/>
          <a:lstStyle/>
          <a:p>
            <a:r>
              <a:rPr lang="de-DE" dirty="0" smtClean="0">
                <a:solidFill>
                  <a:srgbClr val="FF0000"/>
                </a:solidFill>
              </a:rPr>
              <a:t>MII-Academy</a:t>
            </a:r>
            <a:r>
              <a:rPr lang="de-DE" dirty="0" smtClean="0">
                <a:solidFill>
                  <a:srgbClr val="FF0000"/>
                </a:solidFill>
              </a:rPr>
              <a:t> </a:t>
            </a:r>
            <a:r>
              <a:rPr lang="de-DE" dirty="0" smtClean="0">
                <a:solidFill>
                  <a:srgbClr val="FF0000"/>
                </a:solidFill>
              </a:rPr>
              <a:t>|  &lt;Referent&gt; | &lt;Datum&gt;</a:t>
            </a:r>
            <a:endParaRPr lang="de-DE" dirty="0">
              <a:solidFill>
                <a:srgbClr val="FF0000"/>
              </a:solidFill>
            </a:endParaRPr>
          </a:p>
        </p:txBody>
      </p:sp>
      <p:sp>
        <p:nvSpPr>
          <p:cNvPr id="5" name="Foliennummernplatzhalter 4"/>
          <p:cNvSpPr>
            <a:spLocks noGrp="1"/>
          </p:cNvSpPr>
          <p:nvPr>
            <p:ph type="sldNum" sz="quarter" idx="12"/>
          </p:nvPr>
        </p:nvSpPr>
        <p:spPr/>
        <p:txBody>
          <a:bodyPr/>
          <a:lstStyle/>
          <a:p>
            <a:r>
              <a:rPr lang="de-DE" noProof="0" smtClean="0"/>
              <a:t>Seite </a:t>
            </a:r>
            <a:fld id="{58FA38BC-A049-40DE-8A36-69D83E2CCE55}" type="slidenum">
              <a:rPr lang="de-DE" noProof="0" smtClean="0"/>
              <a:pPr/>
              <a:t>4</a:t>
            </a:fld>
            <a:endParaRPr lang="de-DE" noProof="0" dirty="0"/>
          </a:p>
        </p:txBody>
      </p:sp>
    </p:spTree>
    <p:extLst>
      <p:ext uri="{BB962C8B-B14F-4D97-AF65-F5344CB8AC3E}">
        <p14:creationId xmlns:p14="http://schemas.microsoft.com/office/powerpoint/2010/main" val="3562888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el 17"/>
          <p:cNvSpPr>
            <a:spLocks noGrp="1"/>
          </p:cNvSpPr>
          <p:nvPr>
            <p:ph type="title"/>
          </p:nvPr>
        </p:nvSpPr>
        <p:spPr/>
        <p:txBody>
          <a:bodyPr/>
          <a:lstStyle/>
          <a:p>
            <a:r>
              <a:rPr lang="de-DE" smtClean="0"/>
              <a:t>2-spaltige Folie Text + Bild (Layout „Zwei Inhalte“)</a:t>
            </a:r>
            <a:endParaRPr lang="de-DE" dirty="0"/>
          </a:p>
        </p:txBody>
      </p:sp>
      <p:sp>
        <p:nvSpPr>
          <p:cNvPr id="4" name="Fußzeilenplatzhalter 3"/>
          <p:cNvSpPr>
            <a:spLocks noGrp="1"/>
          </p:cNvSpPr>
          <p:nvPr>
            <p:ph type="ftr" sz="quarter" idx="11"/>
          </p:nvPr>
        </p:nvSpPr>
        <p:spPr/>
        <p:txBody>
          <a:bodyPr/>
          <a:lstStyle/>
          <a:p>
            <a:r>
              <a:rPr lang="de-DE" dirty="0" smtClean="0">
                <a:solidFill>
                  <a:srgbClr val="FF0000"/>
                </a:solidFill>
              </a:rPr>
              <a:t>MII-Academy</a:t>
            </a:r>
            <a:r>
              <a:rPr lang="de-DE" dirty="0" smtClean="0">
                <a:solidFill>
                  <a:srgbClr val="FF0000"/>
                </a:solidFill>
              </a:rPr>
              <a:t> </a:t>
            </a:r>
            <a:r>
              <a:rPr lang="de-DE" dirty="0" smtClean="0">
                <a:solidFill>
                  <a:srgbClr val="FF0000"/>
                </a:solidFill>
              </a:rPr>
              <a:t>|  &lt;Referent&gt; | &lt;Datum&gt;</a:t>
            </a:r>
            <a:endParaRPr lang="de-DE" dirty="0">
              <a:solidFill>
                <a:srgbClr val="FF0000"/>
              </a:solidFill>
            </a:endParaRPr>
          </a:p>
        </p:txBody>
      </p:sp>
      <p:sp>
        <p:nvSpPr>
          <p:cNvPr id="5" name="Foliennummernplatzhalter 4"/>
          <p:cNvSpPr>
            <a:spLocks noGrp="1"/>
          </p:cNvSpPr>
          <p:nvPr>
            <p:ph type="sldNum" sz="quarter" idx="12"/>
          </p:nvPr>
        </p:nvSpPr>
        <p:spPr/>
        <p:txBody>
          <a:bodyPr/>
          <a:lstStyle/>
          <a:p>
            <a:r>
              <a:rPr lang="de-DE" noProof="0" smtClean="0"/>
              <a:t>Seite </a:t>
            </a:r>
            <a:fld id="{58FA38BC-A049-40DE-8A36-69D83E2CCE55}" type="slidenum">
              <a:rPr lang="de-DE" noProof="0" smtClean="0"/>
              <a:pPr/>
              <a:t>5</a:t>
            </a:fld>
            <a:endParaRPr lang="de-DE" noProof="0" dirty="0"/>
          </a:p>
        </p:txBody>
      </p:sp>
      <p:sp>
        <p:nvSpPr>
          <p:cNvPr id="7" name="Inhaltsplatzhalter 6"/>
          <p:cNvSpPr>
            <a:spLocks noGrp="1"/>
          </p:cNvSpPr>
          <p:nvPr>
            <p:ph sz="quarter" idx="13"/>
          </p:nvPr>
        </p:nvSpPr>
        <p:spPr/>
        <p:txBody>
          <a:bodyPr/>
          <a:lstStyle/>
          <a:p>
            <a:r>
              <a:rPr lang="de-DE" smtClean="0"/>
              <a:t>Standardtext [1. Ebene]</a:t>
            </a:r>
          </a:p>
          <a:p>
            <a:pPr lvl="2"/>
            <a:r>
              <a:rPr lang="de-DE" smtClean="0"/>
              <a:t>3. Ebene</a:t>
            </a:r>
          </a:p>
          <a:p>
            <a:pPr lvl="3"/>
            <a:r>
              <a:rPr lang="de-DE" smtClean="0"/>
              <a:t>4. Ebene</a:t>
            </a:r>
          </a:p>
          <a:p>
            <a:pPr lvl="4"/>
            <a:r>
              <a:rPr lang="de-DE" smtClean="0"/>
              <a:t>5. Ebene</a:t>
            </a:r>
          </a:p>
          <a:p>
            <a:pPr lvl="3"/>
            <a:endParaRPr lang="de-DE" smtClean="0"/>
          </a:p>
          <a:p>
            <a:pPr lvl="5"/>
            <a:r>
              <a:rPr lang="de-DE" smtClean="0"/>
              <a:t>6. Ebene</a:t>
            </a:r>
          </a:p>
          <a:p>
            <a:pPr lvl="6"/>
            <a:r>
              <a:rPr lang="de-DE" smtClean="0"/>
              <a:t>7. Ebene</a:t>
            </a:r>
          </a:p>
          <a:p>
            <a:pPr lvl="7"/>
            <a:r>
              <a:rPr lang="de-DE" smtClean="0"/>
              <a:t>8. Ebene</a:t>
            </a:r>
          </a:p>
          <a:p>
            <a:pPr lvl="8"/>
            <a:r>
              <a:rPr lang="de-DE" smtClean="0"/>
              <a:t>9. Ebene</a:t>
            </a:r>
            <a:endParaRPr lang="de-DE" dirty="0"/>
          </a:p>
        </p:txBody>
      </p:sp>
      <p:pic>
        <p:nvPicPr>
          <p:cNvPr id="3" name="Inhaltsplatzhalter 2"/>
          <p:cNvPicPr>
            <a:picLocks noGrp="1" noChangeAspect="1"/>
          </p:cNvPicPr>
          <p:nvPr>
            <p:ph sz="quarter" idx="14"/>
          </p:nvPr>
        </p:nvPicPr>
        <p:blipFill rotWithShape="1">
          <a:blip r:embed="rId2" cstate="print">
            <a:extLst>
              <a:ext uri="{28A0092B-C50C-407E-A947-70E740481C1C}">
                <a14:useLocalDpi xmlns:a14="http://schemas.microsoft.com/office/drawing/2010/main" val="0"/>
              </a:ext>
            </a:extLst>
          </a:blip>
          <a:stretch/>
        </p:blipFill>
        <p:spPr>
          <a:xfrm>
            <a:off x="4356100" y="2205038"/>
            <a:ext cx="3311525" cy="2485718"/>
          </a:xfrm>
        </p:spPr>
      </p:pic>
      <p:sp>
        <p:nvSpPr>
          <p:cNvPr id="22" name="Inhaltsplatzhalter 7"/>
          <p:cNvSpPr txBox="1">
            <a:spLocks/>
          </p:cNvSpPr>
          <p:nvPr/>
        </p:nvSpPr>
        <p:spPr>
          <a:xfrm>
            <a:off x="4356099" y="4042684"/>
            <a:ext cx="3311525" cy="648072"/>
          </a:xfrm>
          <a:prstGeom prst="rect">
            <a:avLst/>
          </a:prstGeom>
        </p:spPr>
        <p:txBody>
          <a:bodyPr vert="horz" lIns="54000" tIns="0" rIns="0" bIns="0" rtlCol="0">
            <a:noAutofit/>
          </a:bodyPr>
          <a:lstStyle>
            <a:lvl1pPr marL="0" indent="0" algn="l" defTabSz="914400" rtl="0" eaLnBrk="1" latinLnBrk="0" hangingPunct="1">
              <a:spcBef>
                <a:spcPts val="0"/>
              </a:spcBef>
              <a:buFont typeface="Arial" panose="020B0604020202020204" pitchFamily="34" charset="0"/>
              <a:buNone/>
              <a:defRPr sz="2000" kern="1200">
                <a:solidFill>
                  <a:schemeClr val="tx1"/>
                </a:solidFill>
                <a:latin typeface="+mn-lt"/>
                <a:ea typeface="+mn-ea"/>
                <a:cs typeface="+mn-cs"/>
              </a:defRPr>
            </a:lvl1pPr>
            <a:lvl2pPr marL="0" indent="0" algn="l" defTabSz="914400" rtl="0" eaLnBrk="1" latinLnBrk="0" hangingPunct="1">
              <a:spcBef>
                <a:spcPts val="0"/>
              </a:spcBef>
              <a:spcAft>
                <a:spcPts val="1200"/>
              </a:spcAft>
              <a:buFont typeface="Arial" panose="020B0604020202020204" pitchFamily="34" charset="0"/>
              <a:buNone/>
              <a:defRPr sz="2400" b="1" kern="1200">
                <a:solidFill>
                  <a:schemeClr val="tx1"/>
                </a:solidFill>
                <a:latin typeface="+mn-lt"/>
                <a:ea typeface="+mn-ea"/>
                <a:cs typeface="+mn-cs"/>
              </a:defRPr>
            </a:lvl2pPr>
            <a:lvl3pPr marL="324000" indent="-324000" algn="l" defTabSz="914400" rtl="0" eaLnBrk="1" latinLnBrk="0" hangingPunct="1">
              <a:lnSpc>
                <a:spcPct val="100000"/>
              </a:lnSpc>
              <a:spcBef>
                <a:spcPts val="300"/>
              </a:spcBef>
              <a:spcAft>
                <a:spcPts val="300"/>
              </a:spcAft>
              <a:buClr>
                <a:schemeClr val="accent1"/>
              </a:buClr>
              <a:buSzPct val="75000"/>
              <a:buFont typeface="Wingdings 3" panose="05040102010807070707" pitchFamily="18" charset="2"/>
              <a:buChar char=""/>
              <a:defRPr sz="2000" kern="1200">
                <a:solidFill>
                  <a:schemeClr val="tx1"/>
                </a:solidFill>
                <a:latin typeface="+mn-lt"/>
                <a:ea typeface="+mn-ea"/>
                <a:cs typeface="+mn-cs"/>
              </a:defRPr>
            </a:lvl3pPr>
            <a:lvl4pPr marL="648000" indent="-324000" algn="l" defTabSz="914400" rtl="0" eaLnBrk="1" latinLnBrk="0" hangingPunct="1">
              <a:spcBef>
                <a:spcPts val="0"/>
              </a:spcBef>
              <a:spcAft>
                <a:spcPts val="0"/>
              </a:spcAft>
              <a:buClr>
                <a:schemeClr val="accent1"/>
              </a:buClr>
              <a:buSzPct val="75000"/>
              <a:buFont typeface="Wingdings 3" panose="05040102010807070707" pitchFamily="18" charset="2"/>
              <a:buChar char=""/>
              <a:defRPr sz="1600" kern="1200">
                <a:solidFill>
                  <a:schemeClr val="tx1"/>
                </a:solidFill>
                <a:latin typeface="+mn-lt"/>
                <a:ea typeface="+mn-ea"/>
                <a:cs typeface="+mn-cs"/>
              </a:defRPr>
            </a:lvl4pPr>
            <a:lvl5pPr marL="972000" indent="-324000" algn="l" defTabSz="914400" rtl="0" eaLnBrk="1" latinLnBrk="0" hangingPunct="1">
              <a:spcBef>
                <a:spcPts val="0"/>
              </a:spcBef>
              <a:spcAft>
                <a:spcPts val="0"/>
              </a:spcAft>
              <a:buClr>
                <a:schemeClr val="accent1"/>
              </a:buClr>
              <a:buFont typeface="Calibri" panose="020F0502020204030204" pitchFamily="34" charset="0"/>
              <a:buChar char="–"/>
              <a:defRPr sz="1600" kern="1200">
                <a:solidFill>
                  <a:schemeClr val="tx1"/>
                </a:solidFill>
                <a:latin typeface="+mn-lt"/>
                <a:ea typeface="+mn-ea"/>
                <a:cs typeface="+mn-cs"/>
              </a:defRPr>
            </a:lvl5pPr>
            <a:lvl6pPr marL="324000" indent="-324000" algn="l" defTabSz="914400" rtl="0" eaLnBrk="1" latinLnBrk="0" hangingPunct="1">
              <a:spcBef>
                <a:spcPts val="300"/>
              </a:spcBef>
              <a:spcAft>
                <a:spcPts val="300"/>
              </a:spcAft>
              <a:buClr>
                <a:schemeClr val="accent1"/>
              </a:buClr>
              <a:buFont typeface="+mj-lt"/>
              <a:buAutoNum type="arabicPeriod"/>
              <a:defRPr sz="2000" kern="1200">
                <a:solidFill>
                  <a:schemeClr val="tx1"/>
                </a:solidFill>
                <a:latin typeface="+mn-lt"/>
                <a:ea typeface="+mn-ea"/>
                <a:cs typeface="+mn-cs"/>
              </a:defRPr>
            </a:lvl6pPr>
            <a:lvl7pPr marL="648000" indent="-324000" algn="l" defTabSz="914400" rtl="0" eaLnBrk="1" latinLnBrk="0" hangingPunct="1">
              <a:spcBef>
                <a:spcPts val="0"/>
              </a:spcBef>
              <a:spcAft>
                <a:spcPts val="0"/>
              </a:spcAft>
              <a:buClr>
                <a:schemeClr val="accent1"/>
              </a:buClr>
              <a:buFont typeface="+mj-lt"/>
              <a:buAutoNum type="arabicPeriod"/>
              <a:defRPr sz="1600" kern="1200">
                <a:solidFill>
                  <a:schemeClr val="tx1"/>
                </a:solidFill>
                <a:latin typeface="+mn-lt"/>
                <a:ea typeface="+mn-ea"/>
                <a:cs typeface="+mn-cs"/>
              </a:defRPr>
            </a:lvl7pPr>
            <a:lvl8pPr marL="972000" indent="-324000" algn="l" defTabSz="914400" rtl="0" eaLnBrk="1" latinLnBrk="0" hangingPunct="1">
              <a:spcBef>
                <a:spcPts val="0"/>
              </a:spcBef>
              <a:buClr>
                <a:schemeClr val="accent1"/>
              </a:buClr>
              <a:buSzPct val="100000"/>
              <a:buFont typeface="Calibri" panose="020F0502020204030204" pitchFamily="34" charset="0"/>
              <a:buChar char="–"/>
              <a:defRPr sz="1600" kern="1200">
                <a:solidFill>
                  <a:schemeClr val="tx1"/>
                </a:solidFill>
                <a:latin typeface="+mn-lt"/>
                <a:ea typeface="+mn-ea"/>
                <a:cs typeface="+mn-cs"/>
              </a:defRPr>
            </a:lvl8pPr>
            <a:lvl9pPr marL="0" indent="0" algn="l" defTabSz="914400" rtl="0" eaLnBrk="1" latinLnBrk="0" hangingPunct="1">
              <a:spcBef>
                <a:spcPts val="600"/>
              </a:spcBef>
              <a:buFont typeface="Arial" panose="020B0604020202020204" pitchFamily="34" charset="0"/>
              <a:buNone/>
              <a:defRPr sz="1600" kern="1200">
                <a:solidFill>
                  <a:schemeClr val="tx1"/>
                </a:solidFill>
                <a:latin typeface="+mn-lt"/>
                <a:ea typeface="+mn-ea"/>
                <a:cs typeface="+mn-cs"/>
              </a:defRPr>
            </a:lvl9pPr>
          </a:lstStyle>
          <a:p>
            <a:pPr lvl="8"/>
            <a:r>
              <a:rPr lang="de-DE" b="1" dirty="0" smtClean="0">
                <a:solidFill>
                  <a:schemeClr val="accent6">
                    <a:lumMod val="60000"/>
                    <a:lumOff val="40000"/>
                  </a:schemeClr>
                </a:solidFill>
              </a:rPr>
              <a:t>Platzhalter für ein Bild. Anderes Bild auswählen: Rechtsklick, „Bild ändern“. </a:t>
            </a:r>
            <a:endParaRPr lang="de-DE" b="1" dirty="0">
              <a:solidFill>
                <a:schemeClr val="accent6">
                  <a:lumMod val="60000"/>
                  <a:lumOff val="40000"/>
                </a:schemeClr>
              </a:solidFill>
            </a:endParaRPr>
          </a:p>
        </p:txBody>
      </p:sp>
    </p:spTree>
    <p:extLst>
      <p:ext uri="{BB962C8B-B14F-4D97-AF65-F5344CB8AC3E}">
        <p14:creationId xmlns:p14="http://schemas.microsoft.com/office/powerpoint/2010/main" val="40878192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r>
              <a:rPr lang="de-DE" smtClean="0"/>
              <a:t>Text + Infobox (Layout „Zwei Inhalte – Text und Box)</a:t>
            </a:r>
            <a:endParaRPr lang="de-DE" dirty="0"/>
          </a:p>
        </p:txBody>
      </p:sp>
      <p:sp>
        <p:nvSpPr>
          <p:cNvPr id="4" name="Foliennummernplatzhalter 3"/>
          <p:cNvSpPr>
            <a:spLocks noGrp="1"/>
          </p:cNvSpPr>
          <p:nvPr>
            <p:ph type="sldNum" sz="quarter" idx="12"/>
          </p:nvPr>
        </p:nvSpPr>
        <p:spPr/>
        <p:txBody>
          <a:bodyPr/>
          <a:lstStyle/>
          <a:p>
            <a:r>
              <a:rPr lang="de-DE" noProof="0" smtClean="0"/>
              <a:t>Seite </a:t>
            </a:r>
            <a:fld id="{58FA38BC-A049-40DE-8A36-69D83E2CCE55}" type="slidenum">
              <a:rPr lang="de-DE" noProof="0" smtClean="0"/>
              <a:pPr/>
              <a:t>6</a:t>
            </a:fld>
            <a:endParaRPr lang="de-DE" noProof="0" dirty="0"/>
          </a:p>
        </p:txBody>
      </p:sp>
      <p:sp>
        <p:nvSpPr>
          <p:cNvPr id="11" name="Inhaltsplatzhalter 10"/>
          <p:cNvSpPr>
            <a:spLocks noGrp="1"/>
          </p:cNvSpPr>
          <p:nvPr>
            <p:ph sz="quarter" idx="13"/>
          </p:nvPr>
        </p:nvSpPr>
        <p:spPr/>
        <p:txBody>
          <a:bodyPr/>
          <a:lstStyle/>
          <a:p>
            <a:r>
              <a:rPr lang="de-DE" smtClean="0"/>
              <a:t>Standardtext [1. Ebene]</a:t>
            </a:r>
          </a:p>
          <a:p>
            <a:pPr lvl="2"/>
            <a:r>
              <a:rPr lang="de-DE" smtClean="0"/>
              <a:t>3. Ebene</a:t>
            </a:r>
          </a:p>
          <a:p>
            <a:pPr lvl="3"/>
            <a:r>
              <a:rPr lang="de-DE" smtClean="0"/>
              <a:t>4. Ebene</a:t>
            </a:r>
          </a:p>
          <a:p>
            <a:pPr lvl="4"/>
            <a:r>
              <a:rPr lang="de-DE" smtClean="0"/>
              <a:t>5. Ebene</a:t>
            </a:r>
          </a:p>
          <a:p>
            <a:pPr lvl="4"/>
            <a:endParaRPr lang="de-DE" smtClean="0"/>
          </a:p>
          <a:p>
            <a:pPr lvl="5"/>
            <a:r>
              <a:rPr lang="de-DE" smtClean="0"/>
              <a:t>6. Ebene</a:t>
            </a:r>
          </a:p>
          <a:p>
            <a:pPr lvl="6"/>
            <a:r>
              <a:rPr lang="de-DE" smtClean="0"/>
              <a:t>7. Ebene</a:t>
            </a:r>
          </a:p>
          <a:p>
            <a:pPr lvl="7"/>
            <a:r>
              <a:rPr lang="de-DE" smtClean="0"/>
              <a:t>8. Ebene</a:t>
            </a:r>
          </a:p>
          <a:p>
            <a:pPr lvl="7"/>
            <a:endParaRPr lang="de-DE" smtClean="0"/>
          </a:p>
          <a:p>
            <a:pPr lvl="8"/>
            <a:r>
              <a:rPr lang="de-DE" smtClean="0"/>
              <a:t>9. Ebene</a:t>
            </a:r>
            <a:endParaRPr lang="de-DE" dirty="0"/>
          </a:p>
        </p:txBody>
      </p:sp>
      <p:sp>
        <p:nvSpPr>
          <p:cNvPr id="12" name="Inhaltsplatzhalter 11"/>
          <p:cNvSpPr>
            <a:spLocks noGrp="1"/>
          </p:cNvSpPr>
          <p:nvPr>
            <p:ph sz="quarter" idx="14"/>
          </p:nvPr>
        </p:nvSpPr>
        <p:spPr>
          <a:xfrm>
            <a:off x="4356100" y="2205038"/>
            <a:ext cx="3311525" cy="2808287"/>
          </a:xfrm>
        </p:spPr>
        <p:txBody>
          <a:bodyPr/>
          <a:lstStyle/>
          <a:p>
            <a:r>
              <a:rPr lang="de-DE" dirty="0" smtClean="0"/>
              <a:t>Überschrift [1. Ebene]</a:t>
            </a:r>
          </a:p>
          <a:p>
            <a:pPr lvl="1"/>
            <a:r>
              <a:rPr lang="de-DE" dirty="0" smtClean="0"/>
              <a:t>2. Ebene</a:t>
            </a:r>
          </a:p>
          <a:p>
            <a:pPr lvl="2"/>
            <a:r>
              <a:rPr lang="de-DE" dirty="0" smtClean="0"/>
              <a:t>3. Ebene</a:t>
            </a:r>
          </a:p>
          <a:p>
            <a:pPr lvl="2"/>
            <a:r>
              <a:rPr lang="de-DE" dirty="0" smtClean="0"/>
              <a:t>3. Ebene</a:t>
            </a:r>
          </a:p>
          <a:p>
            <a:pPr lvl="3"/>
            <a:r>
              <a:rPr lang="de-DE" dirty="0" smtClean="0"/>
              <a:t>4. Ebene</a:t>
            </a:r>
          </a:p>
          <a:p>
            <a:pPr lvl="3"/>
            <a:r>
              <a:rPr lang="de-DE" dirty="0" smtClean="0"/>
              <a:t>4. Ebene</a:t>
            </a:r>
          </a:p>
          <a:p>
            <a:pPr lvl="4"/>
            <a:r>
              <a:rPr lang="de-DE" dirty="0" smtClean="0"/>
              <a:t>5. Ebene</a:t>
            </a:r>
          </a:p>
          <a:p>
            <a:pPr lvl="4"/>
            <a:r>
              <a:rPr lang="de-DE" dirty="0" smtClean="0"/>
              <a:t>5. Ebene</a:t>
            </a:r>
            <a:endParaRPr lang="de-DE" dirty="0"/>
          </a:p>
        </p:txBody>
      </p:sp>
      <p:sp>
        <p:nvSpPr>
          <p:cNvPr id="8" name="Fußzeilenplatzhalter 3"/>
          <p:cNvSpPr>
            <a:spLocks noGrp="1"/>
          </p:cNvSpPr>
          <p:nvPr>
            <p:ph type="ftr" sz="quarter" idx="11"/>
          </p:nvPr>
        </p:nvSpPr>
        <p:spPr>
          <a:xfrm>
            <a:off x="323528" y="6453335"/>
            <a:ext cx="7344098" cy="241300"/>
          </a:xfrm>
        </p:spPr>
        <p:txBody>
          <a:bodyPr/>
          <a:lstStyle/>
          <a:p>
            <a:r>
              <a:rPr lang="de-DE" dirty="0" smtClean="0">
                <a:solidFill>
                  <a:srgbClr val="FF0000"/>
                </a:solidFill>
              </a:rPr>
              <a:t>MII-Academy</a:t>
            </a:r>
            <a:r>
              <a:rPr lang="de-DE" dirty="0" smtClean="0">
                <a:solidFill>
                  <a:srgbClr val="FF0000"/>
                </a:solidFill>
              </a:rPr>
              <a:t> </a:t>
            </a:r>
            <a:r>
              <a:rPr lang="de-DE" dirty="0" smtClean="0">
                <a:solidFill>
                  <a:srgbClr val="FF0000"/>
                </a:solidFill>
              </a:rPr>
              <a:t>|  &lt;Referent&gt; | &lt;Datum&gt;</a:t>
            </a:r>
            <a:endParaRPr lang="de-DE" dirty="0">
              <a:solidFill>
                <a:srgbClr val="FF0000"/>
              </a:solidFill>
            </a:endParaRPr>
          </a:p>
        </p:txBody>
      </p:sp>
    </p:spTree>
    <p:extLst>
      <p:ext uri="{BB962C8B-B14F-4D97-AF65-F5344CB8AC3E}">
        <p14:creationId xmlns:p14="http://schemas.microsoft.com/office/powerpoint/2010/main" val="20363652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el 10"/>
          <p:cNvSpPr>
            <a:spLocks noGrp="1"/>
          </p:cNvSpPr>
          <p:nvPr>
            <p:ph type="title"/>
          </p:nvPr>
        </p:nvSpPr>
        <p:spPr/>
        <p:txBody>
          <a:bodyPr/>
          <a:lstStyle/>
          <a:p>
            <a:r>
              <a:rPr lang="de-DE" smtClean="0"/>
              <a:t>Tabelle (Layout „Titel und Inhalt“)</a:t>
            </a:r>
            <a:endParaRPr lang="de-DE" dirty="0"/>
          </a:p>
        </p:txBody>
      </p:sp>
      <p:graphicFrame>
        <p:nvGraphicFramePr>
          <p:cNvPr id="6" name="Inhaltsplatzhalter 5"/>
          <p:cNvGraphicFramePr>
            <a:graphicFrameLocks noGrp="1"/>
          </p:cNvGraphicFramePr>
          <p:nvPr>
            <p:ph idx="1"/>
            <p:extLst>
              <p:ext uri="{D42A27DB-BD31-4B8C-83A1-F6EECF244321}">
                <p14:modId xmlns:p14="http://schemas.microsoft.com/office/powerpoint/2010/main" val="1059599040"/>
              </p:ext>
            </p:extLst>
          </p:nvPr>
        </p:nvGraphicFramePr>
        <p:xfrm>
          <a:off x="900113" y="2205038"/>
          <a:ext cx="6767515" cy="2966720"/>
        </p:xfrm>
        <a:graphic>
          <a:graphicData uri="http://schemas.openxmlformats.org/drawingml/2006/table">
            <a:tbl>
              <a:tblPr firstRow="1" bandRow="1">
                <a:tableStyleId>{5C22544A-7EE6-4342-B048-85BDC9FD1C3A}</a:tableStyleId>
              </a:tblPr>
              <a:tblGrid>
                <a:gridCol w="1353503">
                  <a:extLst>
                    <a:ext uri="{9D8B030D-6E8A-4147-A177-3AD203B41FA5}">
                      <a16:colId xmlns:a16="http://schemas.microsoft.com/office/drawing/2014/main" val="20000"/>
                    </a:ext>
                  </a:extLst>
                </a:gridCol>
                <a:gridCol w="1353503">
                  <a:extLst>
                    <a:ext uri="{9D8B030D-6E8A-4147-A177-3AD203B41FA5}">
                      <a16:colId xmlns:a16="http://schemas.microsoft.com/office/drawing/2014/main" val="20001"/>
                    </a:ext>
                  </a:extLst>
                </a:gridCol>
                <a:gridCol w="1353503">
                  <a:extLst>
                    <a:ext uri="{9D8B030D-6E8A-4147-A177-3AD203B41FA5}">
                      <a16:colId xmlns:a16="http://schemas.microsoft.com/office/drawing/2014/main" val="20002"/>
                    </a:ext>
                  </a:extLst>
                </a:gridCol>
                <a:gridCol w="1353503">
                  <a:extLst>
                    <a:ext uri="{9D8B030D-6E8A-4147-A177-3AD203B41FA5}">
                      <a16:colId xmlns:a16="http://schemas.microsoft.com/office/drawing/2014/main" val="20003"/>
                    </a:ext>
                  </a:extLst>
                </a:gridCol>
                <a:gridCol w="1353503">
                  <a:extLst>
                    <a:ext uri="{9D8B030D-6E8A-4147-A177-3AD203B41FA5}">
                      <a16:colId xmlns:a16="http://schemas.microsoft.com/office/drawing/2014/main" val="20004"/>
                    </a:ext>
                  </a:extLst>
                </a:gridCol>
              </a:tblGrid>
              <a:tr h="370840">
                <a:tc gridSpan="5">
                  <a:txBody>
                    <a:bodyPr/>
                    <a:lstStyle/>
                    <a:p>
                      <a:r>
                        <a:rPr lang="de-DE" dirty="0" smtClean="0"/>
                        <a:t>Tabelle</a:t>
                      </a:r>
                      <a:r>
                        <a:rPr lang="de-DE" baseline="0" dirty="0" smtClean="0"/>
                        <a:t> über das Symbol im Textfeld einfügen</a:t>
                      </a:r>
                      <a:endParaRPr lang="de-DE" dirty="0"/>
                    </a:p>
                  </a:txBody>
                  <a:tcPr marL="88593" marR="88593"/>
                </a:tc>
                <a:tc hMerge="1">
                  <a:txBody>
                    <a:bodyPr/>
                    <a:lstStyle/>
                    <a:p>
                      <a:endParaRPr lang="de-DE" dirty="0"/>
                    </a:p>
                  </a:txBody>
                  <a:tcPr/>
                </a:tc>
                <a:tc hMerge="1">
                  <a:txBody>
                    <a:bodyPr/>
                    <a:lstStyle/>
                    <a:p>
                      <a:endParaRPr lang="de-DE" dirty="0"/>
                    </a:p>
                  </a:txBody>
                  <a:tcPr/>
                </a:tc>
                <a:tc hMerge="1">
                  <a:txBody>
                    <a:bodyPr/>
                    <a:lstStyle/>
                    <a:p>
                      <a:endParaRPr lang="de-DE" dirty="0"/>
                    </a:p>
                  </a:txBody>
                  <a:tcPr/>
                </a:tc>
                <a:tc hMerge="1">
                  <a:txBody>
                    <a:bodyPr/>
                    <a:lstStyle/>
                    <a:p>
                      <a:endParaRPr lang="de-DE" dirty="0"/>
                    </a:p>
                  </a:txBody>
                  <a:tcPr/>
                </a:tc>
                <a:extLst>
                  <a:ext uri="{0D108BD9-81ED-4DB2-BD59-A6C34878D82A}">
                    <a16:rowId xmlns:a16="http://schemas.microsoft.com/office/drawing/2014/main" val="10000"/>
                  </a:ext>
                </a:extLst>
              </a:tr>
              <a:tr h="370840">
                <a:tc>
                  <a:txBody>
                    <a:bodyPr/>
                    <a:lstStyle/>
                    <a:p>
                      <a:endParaRPr lang="de-DE"/>
                    </a:p>
                  </a:txBody>
                  <a:tcPr marL="88593" marR="88593"/>
                </a:tc>
                <a:tc>
                  <a:txBody>
                    <a:bodyPr/>
                    <a:lstStyle/>
                    <a:p>
                      <a:endParaRPr lang="de-DE"/>
                    </a:p>
                  </a:txBody>
                  <a:tcPr marL="88593" marR="88593"/>
                </a:tc>
                <a:tc>
                  <a:txBody>
                    <a:bodyPr/>
                    <a:lstStyle/>
                    <a:p>
                      <a:endParaRPr lang="de-DE"/>
                    </a:p>
                  </a:txBody>
                  <a:tcPr marL="88593" marR="88593"/>
                </a:tc>
                <a:tc>
                  <a:txBody>
                    <a:bodyPr/>
                    <a:lstStyle/>
                    <a:p>
                      <a:endParaRPr lang="de-DE"/>
                    </a:p>
                  </a:txBody>
                  <a:tcPr marL="88593" marR="88593"/>
                </a:tc>
                <a:tc>
                  <a:txBody>
                    <a:bodyPr/>
                    <a:lstStyle/>
                    <a:p>
                      <a:endParaRPr lang="de-DE"/>
                    </a:p>
                  </a:txBody>
                  <a:tcPr marL="88593" marR="88593"/>
                </a:tc>
                <a:extLst>
                  <a:ext uri="{0D108BD9-81ED-4DB2-BD59-A6C34878D82A}">
                    <a16:rowId xmlns:a16="http://schemas.microsoft.com/office/drawing/2014/main" val="10001"/>
                  </a:ext>
                </a:extLst>
              </a:tr>
              <a:tr h="370840">
                <a:tc>
                  <a:txBody>
                    <a:bodyPr/>
                    <a:lstStyle/>
                    <a:p>
                      <a:endParaRPr lang="de-DE"/>
                    </a:p>
                  </a:txBody>
                  <a:tcPr marL="88593" marR="88593"/>
                </a:tc>
                <a:tc>
                  <a:txBody>
                    <a:bodyPr/>
                    <a:lstStyle/>
                    <a:p>
                      <a:endParaRPr lang="de-DE"/>
                    </a:p>
                  </a:txBody>
                  <a:tcPr marL="88593" marR="88593"/>
                </a:tc>
                <a:tc>
                  <a:txBody>
                    <a:bodyPr/>
                    <a:lstStyle/>
                    <a:p>
                      <a:endParaRPr lang="de-DE"/>
                    </a:p>
                  </a:txBody>
                  <a:tcPr marL="88593" marR="88593"/>
                </a:tc>
                <a:tc>
                  <a:txBody>
                    <a:bodyPr/>
                    <a:lstStyle/>
                    <a:p>
                      <a:endParaRPr lang="de-DE"/>
                    </a:p>
                  </a:txBody>
                  <a:tcPr marL="88593" marR="88593"/>
                </a:tc>
                <a:tc>
                  <a:txBody>
                    <a:bodyPr/>
                    <a:lstStyle/>
                    <a:p>
                      <a:endParaRPr lang="de-DE"/>
                    </a:p>
                  </a:txBody>
                  <a:tcPr marL="88593" marR="88593"/>
                </a:tc>
                <a:extLst>
                  <a:ext uri="{0D108BD9-81ED-4DB2-BD59-A6C34878D82A}">
                    <a16:rowId xmlns:a16="http://schemas.microsoft.com/office/drawing/2014/main" val="10002"/>
                  </a:ext>
                </a:extLst>
              </a:tr>
              <a:tr h="370840">
                <a:tc>
                  <a:txBody>
                    <a:bodyPr/>
                    <a:lstStyle/>
                    <a:p>
                      <a:endParaRPr lang="de-DE" dirty="0"/>
                    </a:p>
                  </a:txBody>
                  <a:tcPr marL="88593" marR="88593"/>
                </a:tc>
                <a:tc>
                  <a:txBody>
                    <a:bodyPr/>
                    <a:lstStyle/>
                    <a:p>
                      <a:endParaRPr lang="de-DE"/>
                    </a:p>
                  </a:txBody>
                  <a:tcPr marL="88593" marR="88593"/>
                </a:tc>
                <a:tc>
                  <a:txBody>
                    <a:bodyPr/>
                    <a:lstStyle/>
                    <a:p>
                      <a:endParaRPr lang="de-DE"/>
                    </a:p>
                  </a:txBody>
                  <a:tcPr marL="88593" marR="88593"/>
                </a:tc>
                <a:tc>
                  <a:txBody>
                    <a:bodyPr/>
                    <a:lstStyle/>
                    <a:p>
                      <a:endParaRPr lang="de-DE"/>
                    </a:p>
                  </a:txBody>
                  <a:tcPr marL="88593" marR="88593"/>
                </a:tc>
                <a:tc>
                  <a:txBody>
                    <a:bodyPr/>
                    <a:lstStyle/>
                    <a:p>
                      <a:endParaRPr lang="de-DE"/>
                    </a:p>
                  </a:txBody>
                  <a:tcPr marL="88593" marR="88593"/>
                </a:tc>
                <a:extLst>
                  <a:ext uri="{0D108BD9-81ED-4DB2-BD59-A6C34878D82A}">
                    <a16:rowId xmlns:a16="http://schemas.microsoft.com/office/drawing/2014/main" val="10003"/>
                  </a:ext>
                </a:extLst>
              </a:tr>
              <a:tr h="370840">
                <a:tc>
                  <a:txBody>
                    <a:bodyPr/>
                    <a:lstStyle/>
                    <a:p>
                      <a:endParaRPr lang="de-DE"/>
                    </a:p>
                  </a:txBody>
                  <a:tcPr marL="88593" marR="88593"/>
                </a:tc>
                <a:tc>
                  <a:txBody>
                    <a:bodyPr/>
                    <a:lstStyle/>
                    <a:p>
                      <a:endParaRPr lang="de-DE"/>
                    </a:p>
                  </a:txBody>
                  <a:tcPr marL="88593" marR="88593"/>
                </a:tc>
                <a:tc>
                  <a:txBody>
                    <a:bodyPr/>
                    <a:lstStyle/>
                    <a:p>
                      <a:endParaRPr lang="de-DE"/>
                    </a:p>
                  </a:txBody>
                  <a:tcPr marL="88593" marR="88593"/>
                </a:tc>
                <a:tc>
                  <a:txBody>
                    <a:bodyPr/>
                    <a:lstStyle/>
                    <a:p>
                      <a:endParaRPr lang="de-DE"/>
                    </a:p>
                  </a:txBody>
                  <a:tcPr marL="88593" marR="88593"/>
                </a:tc>
                <a:tc>
                  <a:txBody>
                    <a:bodyPr/>
                    <a:lstStyle/>
                    <a:p>
                      <a:endParaRPr lang="de-DE"/>
                    </a:p>
                  </a:txBody>
                  <a:tcPr marL="88593" marR="88593"/>
                </a:tc>
                <a:extLst>
                  <a:ext uri="{0D108BD9-81ED-4DB2-BD59-A6C34878D82A}">
                    <a16:rowId xmlns:a16="http://schemas.microsoft.com/office/drawing/2014/main" val="10004"/>
                  </a:ext>
                </a:extLst>
              </a:tr>
              <a:tr h="370840">
                <a:tc>
                  <a:txBody>
                    <a:bodyPr/>
                    <a:lstStyle/>
                    <a:p>
                      <a:endParaRPr lang="de-DE"/>
                    </a:p>
                  </a:txBody>
                  <a:tcPr marL="88593" marR="88593"/>
                </a:tc>
                <a:tc>
                  <a:txBody>
                    <a:bodyPr/>
                    <a:lstStyle/>
                    <a:p>
                      <a:endParaRPr lang="de-DE"/>
                    </a:p>
                  </a:txBody>
                  <a:tcPr marL="88593" marR="88593"/>
                </a:tc>
                <a:tc>
                  <a:txBody>
                    <a:bodyPr/>
                    <a:lstStyle/>
                    <a:p>
                      <a:endParaRPr lang="de-DE"/>
                    </a:p>
                  </a:txBody>
                  <a:tcPr marL="88593" marR="88593"/>
                </a:tc>
                <a:tc>
                  <a:txBody>
                    <a:bodyPr/>
                    <a:lstStyle/>
                    <a:p>
                      <a:endParaRPr lang="de-DE"/>
                    </a:p>
                  </a:txBody>
                  <a:tcPr marL="88593" marR="88593"/>
                </a:tc>
                <a:tc>
                  <a:txBody>
                    <a:bodyPr/>
                    <a:lstStyle/>
                    <a:p>
                      <a:endParaRPr lang="de-DE"/>
                    </a:p>
                  </a:txBody>
                  <a:tcPr marL="88593" marR="88593"/>
                </a:tc>
                <a:extLst>
                  <a:ext uri="{0D108BD9-81ED-4DB2-BD59-A6C34878D82A}">
                    <a16:rowId xmlns:a16="http://schemas.microsoft.com/office/drawing/2014/main" val="10005"/>
                  </a:ext>
                </a:extLst>
              </a:tr>
              <a:tr h="370840">
                <a:tc>
                  <a:txBody>
                    <a:bodyPr/>
                    <a:lstStyle/>
                    <a:p>
                      <a:endParaRPr lang="de-DE"/>
                    </a:p>
                  </a:txBody>
                  <a:tcPr marL="88593" marR="88593"/>
                </a:tc>
                <a:tc>
                  <a:txBody>
                    <a:bodyPr/>
                    <a:lstStyle/>
                    <a:p>
                      <a:endParaRPr lang="de-DE"/>
                    </a:p>
                  </a:txBody>
                  <a:tcPr marL="88593" marR="88593"/>
                </a:tc>
                <a:tc>
                  <a:txBody>
                    <a:bodyPr/>
                    <a:lstStyle/>
                    <a:p>
                      <a:endParaRPr lang="de-DE"/>
                    </a:p>
                  </a:txBody>
                  <a:tcPr marL="88593" marR="88593"/>
                </a:tc>
                <a:tc>
                  <a:txBody>
                    <a:bodyPr/>
                    <a:lstStyle/>
                    <a:p>
                      <a:endParaRPr lang="de-DE"/>
                    </a:p>
                  </a:txBody>
                  <a:tcPr marL="88593" marR="88593"/>
                </a:tc>
                <a:tc>
                  <a:txBody>
                    <a:bodyPr/>
                    <a:lstStyle/>
                    <a:p>
                      <a:endParaRPr lang="de-DE"/>
                    </a:p>
                  </a:txBody>
                  <a:tcPr marL="88593" marR="88593"/>
                </a:tc>
                <a:extLst>
                  <a:ext uri="{0D108BD9-81ED-4DB2-BD59-A6C34878D82A}">
                    <a16:rowId xmlns:a16="http://schemas.microsoft.com/office/drawing/2014/main" val="10006"/>
                  </a:ext>
                </a:extLst>
              </a:tr>
              <a:tr h="370840">
                <a:tc>
                  <a:txBody>
                    <a:bodyPr/>
                    <a:lstStyle/>
                    <a:p>
                      <a:endParaRPr lang="de-DE" dirty="0"/>
                    </a:p>
                  </a:txBody>
                  <a:tcPr marL="88593" marR="88593"/>
                </a:tc>
                <a:tc>
                  <a:txBody>
                    <a:bodyPr/>
                    <a:lstStyle/>
                    <a:p>
                      <a:endParaRPr lang="de-DE"/>
                    </a:p>
                  </a:txBody>
                  <a:tcPr marL="88593" marR="88593"/>
                </a:tc>
                <a:tc>
                  <a:txBody>
                    <a:bodyPr/>
                    <a:lstStyle/>
                    <a:p>
                      <a:endParaRPr lang="de-DE"/>
                    </a:p>
                  </a:txBody>
                  <a:tcPr marL="88593" marR="88593"/>
                </a:tc>
                <a:tc>
                  <a:txBody>
                    <a:bodyPr/>
                    <a:lstStyle/>
                    <a:p>
                      <a:endParaRPr lang="de-DE"/>
                    </a:p>
                  </a:txBody>
                  <a:tcPr marL="88593" marR="88593"/>
                </a:tc>
                <a:tc>
                  <a:txBody>
                    <a:bodyPr/>
                    <a:lstStyle/>
                    <a:p>
                      <a:endParaRPr lang="de-DE" dirty="0"/>
                    </a:p>
                  </a:txBody>
                  <a:tcPr marL="88593" marR="88593"/>
                </a:tc>
                <a:extLst>
                  <a:ext uri="{0D108BD9-81ED-4DB2-BD59-A6C34878D82A}">
                    <a16:rowId xmlns:a16="http://schemas.microsoft.com/office/drawing/2014/main" val="10007"/>
                  </a:ext>
                </a:extLst>
              </a:tr>
            </a:tbl>
          </a:graphicData>
        </a:graphic>
      </p:graphicFrame>
      <p:sp>
        <p:nvSpPr>
          <p:cNvPr id="3" name="Foliennummernplatzhalter 2"/>
          <p:cNvSpPr>
            <a:spLocks noGrp="1"/>
          </p:cNvSpPr>
          <p:nvPr>
            <p:ph type="sldNum" sz="quarter" idx="12"/>
          </p:nvPr>
        </p:nvSpPr>
        <p:spPr/>
        <p:txBody>
          <a:bodyPr/>
          <a:lstStyle/>
          <a:p>
            <a:r>
              <a:rPr lang="de-DE" smtClean="0"/>
              <a:t>Seite </a:t>
            </a:r>
            <a:fld id="{58FA38BC-A049-40DE-8A36-69D83E2CCE55}" type="slidenum">
              <a:rPr lang="de-DE" smtClean="0"/>
              <a:pPr/>
              <a:t>7</a:t>
            </a:fld>
            <a:endParaRPr lang="de-DE" dirty="0"/>
          </a:p>
        </p:txBody>
      </p:sp>
      <p:sp>
        <p:nvSpPr>
          <p:cNvPr id="7" name="Fußzeilenplatzhalter 3"/>
          <p:cNvSpPr>
            <a:spLocks noGrp="1"/>
          </p:cNvSpPr>
          <p:nvPr>
            <p:ph type="ftr" sz="quarter" idx="11"/>
          </p:nvPr>
        </p:nvSpPr>
        <p:spPr>
          <a:xfrm>
            <a:off x="323528" y="6453335"/>
            <a:ext cx="7344098" cy="241300"/>
          </a:xfrm>
        </p:spPr>
        <p:txBody>
          <a:bodyPr/>
          <a:lstStyle/>
          <a:p>
            <a:r>
              <a:rPr lang="de-DE" dirty="0" smtClean="0">
                <a:solidFill>
                  <a:srgbClr val="FF0000"/>
                </a:solidFill>
              </a:rPr>
              <a:t>MII-Academy</a:t>
            </a:r>
            <a:r>
              <a:rPr lang="de-DE" dirty="0" smtClean="0">
                <a:solidFill>
                  <a:srgbClr val="FF0000"/>
                </a:solidFill>
              </a:rPr>
              <a:t> </a:t>
            </a:r>
            <a:r>
              <a:rPr lang="de-DE" dirty="0" smtClean="0">
                <a:solidFill>
                  <a:srgbClr val="FF0000"/>
                </a:solidFill>
              </a:rPr>
              <a:t>|  &lt;Referent&gt; | &lt;Datum&gt;</a:t>
            </a:r>
            <a:endParaRPr lang="de-DE" dirty="0">
              <a:solidFill>
                <a:srgbClr val="FF0000"/>
              </a:solidFill>
            </a:endParaRPr>
          </a:p>
        </p:txBody>
      </p:sp>
    </p:spTree>
    <p:extLst>
      <p:ext uri="{BB962C8B-B14F-4D97-AF65-F5344CB8AC3E}">
        <p14:creationId xmlns:p14="http://schemas.microsoft.com/office/powerpoint/2010/main" val="30605392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title"/>
          </p:nvPr>
        </p:nvSpPr>
        <p:spPr/>
        <p:txBody>
          <a:bodyPr/>
          <a:lstStyle/>
          <a:p>
            <a:r>
              <a:rPr lang="de-DE" smtClean="0"/>
              <a:t>Beispiel Text breit laufend (Layout „Textfeld breit“)</a:t>
            </a:r>
            <a:endParaRPr lang="de-DE" dirty="0"/>
          </a:p>
        </p:txBody>
      </p:sp>
      <p:sp>
        <p:nvSpPr>
          <p:cNvPr id="7" name="Inhaltsplatzhalter 6"/>
          <p:cNvSpPr>
            <a:spLocks noGrp="1"/>
          </p:cNvSpPr>
          <p:nvPr>
            <p:ph idx="1"/>
          </p:nvPr>
        </p:nvSpPr>
        <p:spPr/>
        <p:txBody>
          <a:bodyPr/>
          <a:lstStyle/>
          <a:p>
            <a:r>
              <a:rPr lang="de-DE" dirty="0" smtClean="0"/>
              <a:t>Lizenzbedingung und Copyright</a:t>
            </a:r>
          </a:p>
          <a:p>
            <a:pPr lvl="8"/>
            <a:r>
              <a:rPr lang="de-DE" dirty="0" smtClean="0"/>
              <a:t>Dieses Werk ist einschließlich aller seiner Teile urheberrechtlich geschützt. Die Rechte liegen, sofern nicht anders angegeben, bei der TMF. Eine Gewähr für die Richtigkeit der Inhalte kann die TMF nicht übernehmen. Eine Vervielfältigung und Weiterleitung ist ausschließlich innerhalb Ihrer Organisation oder Firma sowie der TMF-Mitgliedschaft erlaubt, sofern keine anders lautende Vereinbarung mit der TMF besteht. Aus Gründen der Qualitätssicherung und der Transparenz bzgl. Verbreitung und Nutzung der TMF-Ergebnisse erfolgt die weitergehende Verbreitung ausschließlich über die TMF-Website oder die Geschäftsstelle der TMF.</a:t>
            </a:r>
            <a:endParaRPr lang="de-DE" dirty="0"/>
          </a:p>
        </p:txBody>
      </p:sp>
      <p:sp>
        <p:nvSpPr>
          <p:cNvPr id="3" name="Foliennummernplatzhalter 2"/>
          <p:cNvSpPr>
            <a:spLocks noGrp="1"/>
          </p:cNvSpPr>
          <p:nvPr>
            <p:ph type="sldNum" sz="quarter" idx="12"/>
          </p:nvPr>
        </p:nvSpPr>
        <p:spPr/>
        <p:txBody>
          <a:bodyPr/>
          <a:lstStyle/>
          <a:p>
            <a:r>
              <a:rPr lang="de-DE" noProof="0" smtClean="0"/>
              <a:t>Seite </a:t>
            </a:r>
            <a:fld id="{58FA38BC-A049-40DE-8A36-69D83E2CCE55}" type="slidenum">
              <a:rPr lang="de-DE" noProof="0" smtClean="0"/>
              <a:pPr/>
              <a:t>8</a:t>
            </a:fld>
            <a:endParaRPr lang="de-DE" noProof="0" dirty="0"/>
          </a:p>
        </p:txBody>
      </p:sp>
      <p:sp>
        <p:nvSpPr>
          <p:cNvPr id="6" name="Fußzeilenplatzhalter 3"/>
          <p:cNvSpPr>
            <a:spLocks noGrp="1"/>
          </p:cNvSpPr>
          <p:nvPr>
            <p:ph type="ftr" sz="quarter" idx="11"/>
          </p:nvPr>
        </p:nvSpPr>
        <p:spPr>
          <a:xfrm>
            <a:off x="323528" y="6453335"/>
            <a:ext cx="7344098" cy="241300"/>
          </a:xfrm>
        </p:spPr>
        <p:txBody>
          <a:bodyPr/>
          <a:lstStyle/>
          <a:p>
            <a:r>
              <a:rPr lang="de-DE" dirty="0" smtClean="0">
                <a:solidFill>
                  <a:srgbClr val="FF0000"/>
                </a:solidFill>
              </a:rPr>
              <a:t>MII-Academy</a:t>
            </a:r>
            <a:r>
              <a:rPr lang="de-DE" dirty="0" smtClean="0">
                <a:solidFill>
                  <a:srgbClr val="FF0000"/>
                </a:solidFill>
              </a:rPr>
              <a:t> </a:t>
            </a:r>
            <a:r>
              <a:rPr lang="de-DE" dirty="0" smtClean="0">
                <a:solidFill>
                  <a:srgbClr val="FF0000"/>
                </a:solidFill>
              </a:rPr>
              <a:t>|  &lt;Referent&gt; | &lt;Datum&gt;</a:t>
            </a:r>
            <a:endParaRPr lang="de-DE" dirty="0">
              <a:solidFill>
                <a:srgbClr val="FF0000"/>
              </a:solidFill>
            </a:endParaRPr>
          </a:p>
        </p:txBody>
      </p:sp>
    </p:spTree>
    <p:extLst>
      <p:ext uri="{BB962C8B-B14F-4D97-AF65-F5344CB8AC3E}">
        <p14:creationId xmlns:p14="http://schemas.microsoft.com/office/powerpoint/2010/main" val="16965127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r>
              <a:rPr lang="de-DE" noProof="0" smtClean="0"/>
              <a:t>Seite </a:t>
            </a:r>
            <a:fld id="{58FA38BC-A049-40DE-8A36-69D83E2CCE55}" type="slidenum">
              <a:rPr lang="de-DE" noProof="0" smtClean="0"/>
              <a:pPr/>
              <a:t>9</a:t>
            </a:fld>
            <a:endParaRPr lang="de-DE" noProof="0" dirty="0"/>
          </a:p>
        </p:txBody>
      </p:sp>
      <p:sp>
        <p:nvSpPr>
          <p:cNvPr id="7" name="Inhaltsplatzhalter 6"/>
          <p:cNvSpPr>
            <a:spLocks noGrp="1"/>
          </p:cNvSpPr>
          <p:nvPr>
            <p:ph sz="quarter" idx="12"/>
          </p:nvPr>
        </p:nvSpPr>
        <p:spPr/>
        <p:txBody>
          <a:bodyPr/>
          <a:lstStyle/>
          <a:p>
            <a:pPr lvl="1"/>
            <a:r>
              <a:rPr lang="de-DE" dirty="0" smtClean="0"/>
              <a:t>Dank und Kontakt (Layout „Abschlussfolie“)</a:t>
            </a:r>
          </a:p>
          <a:p>
            <a:endParaRPr lang="de-DE" dirty="0" smtClean="0"/>
          </a:p>
          <a:p>
            <a:r>
              <a:rPr lang="de-DE" dirty="0" smtClean="0"/>
              <a:t>Weitere Informationen unter </a:t>
            </a:r>
            <a:endParaRPr lang="de-DE" dirty="0" smtClean="0"/>
          </a:p>
          <a:p>
            <a:r>
              <a:rPr lang="de-DE" dirty="0" smtClean="0">
                <a:hlinkClick r:id="rId2"/>
              </a:rPr>
              <a:t>www.smith.care</a:t>
            </a:r>
            <a:endParaRPr lang="de-DE" dirty="0" smtClean="0"/>
          </a:p>
          <a:p>
            <a:r>
              <a:rPr lang="de-DE" dirty="0" smtClean="0">
                <a:hlinkClick r:id="rId3"/>
              </a:rPr>
              <a:t>www.medizininformatik-initiative.de</a:t>
            </a:r>
            <a:endParaRPr lang="de-DE" dirty="0" smtClean="0"/>
          </a:p>
          <a:p>
            <a:endParaRPr lang="de-DE" dirty="0"/>
          </a:p>
        </p:txBody>
      </p:sp>
      <p:graphicFrame>
        <p:nvGraphicFramePr>
          <p:cNvPr id="9" name="Tabelle 8"/>
          <p:cNvGraphicFramePr>
            <a:graphicFrameLocks noGrp="1"/>
          </p:cNvGraphicFramePr>
          <p:nvPr>
            <p:extLst>
              <p:ext uri="{D42A27DB-BD31-4B8C-83A1-F6EECF244321}">
                <p14:modId xmlns:p14="http://schemas.microsoft.com/office/powerpoint/2010/main" val="3236532929"/>
              </p:ext>
            </p:extLst>
          </p:nvPr>
        </p:nvGraphicFramePr>
        <p:xfrm>
          <a:off x="899592" y="3694792"/>
          <a:ext cx="6768033" cy="1102360"/>
        </p:xfrm>
        <a:graphic>
          <a:graphicData uri="http://schemas.openxmlformats.org/drawingml/2006/table">
            <a:tbl>
              <a:tblPr firstRow="1" bandRow="1">
                <a:tableStyleId>{2D5ABB26-0587-4C30-8999-92F81FD0307C}</a:tableStyleId>
              </a:tblPr>
              <a:tblGrid>
                <a:gridCol w="3488433">
                  <a:extLst>
                    <a:ext uri="{9D8B030D-6E8A-4147-A177-3AD203B41FA5}">
                      <a16:colId xmlns:a16="http://schemas.microsoft.com/office/drawing/2014/main" val="20000"/>
                    </a:ext>
                  </a:extLst>
                </a:gridCol>
                <a:gridCol w="3279600">
                  <a:extLst>
                    <a:ext uri="{9D8B030D-6E8A-4147-A177-3AD203B41FA5}">
                      <a16:colId xmlns:a16="http://schemas.microsoft.com/office/drawing/2014/main" val="20001"/>
                    </a:ext>
                  </a:extLst>
                </a:gridCol>
              </a:tblGrid>
              <a:tr h="370840">
                <a:tc>
                  <a:txBody>
                    <a:bodyPr/>
                    <a:lstStyle/>
                    <a:p>
                      <a:r>
                        <a:rPr lang="de-DE" sz="2400" b="1" noProof="0" dirty="0" smtClean="0">
                          <a:solidFill>
                            <a:schemeClr val="tx1"/>
                          </a:solidFill>
                        </a:rPr>
                        <a:t>Kontakt</a:t>
                      </a:r>
                      <a:endParaRPr lang="de-DE" sz="2400" b="1" noProof="0" dirty="0">
                        <a:solidFill>
                          <a:schemeClr val="tx1"/>
                        </a:solidFill>
                      </a:endParaRPr>
                    </a:p>
                  </a:txBody>
                  <a:tcPr marL="0" marR="0" marT="0" marB="0"/>
                </a:tc>
                <a:tc>
                  <a:txBody>
                    <a:bodyPr/>
                    <a:lstStyle/>
                    <a:p>
                      <a:endParaRPr lang="de-DE" sz="1600" b="0" noProof="0" dirty="0">
                        <a:solidFill>
                          <a:schemeClr val="tx1"/>
                        </a:solidFill>
                      </a:endParaRPr>
                    </a:p>
                  </a:txBody>
                  <a:tcPr marL="0" marR="0" marT="0" marB="0"/>
                </a:tc>
                <a:extLst>
                  <a:ext uri="{0D108BD9-81ED-4DB2-BD59-A6C34878D82A}">
                    <a16:rowId xmlns:a16="http://schemas.microsoft.com/office/drawing/2014/main" val="10000"/>
                  </a:ext>
                </a:extLst>
              </a:tr>
              <a:tr h="370840">
                <a:tc>
                  <a:txBody>
                    <a:bodyPr/>
                    <a:lstStyle/>
                    <a:p>
                      <a:r>
                        <a:rPr lang="de-DE" sz="1600" noProof="0" dirty="0" smtClean="0">
                          <a:solidFill>
                            <a:schemeClr val="tx1"/>
                          </a:solidFill>
                        </a:rPr>
                        <a:t>Geschäftsstelle </a:t>
                      </a:r>
                      <a:r>
                        <a:rPr lang="de-DE" sz="1600" noProof="0" dirty="0" smtClean="0">
                          <a:solidFill>
                            <a:schemeClr val="tx1"/>
                          </a:solidFill>
                        </a:rPr>
                        <a:t>SMITH-Konsortium</a:t>
                      </a:r>
                      <a:endParaRPr lang="de-DE" sz="1600" noProof="0" dirty="0" smtClean="0">
                        <a:solidFill>
                          <a:schemeClr val="tx1"/>
                        </a:solidFill>
                      </a:endParaRPr>
                    </a:p>
                    <a:p>
                      <a:r>
                        <a:rPr lang="de-DE" sz="1600" noProof="0" dirty="0" smtClean="0">
                          <a:solidFill>
                            <a:schemeClr val="tx1"/>
                          </a:solidFill>
                        </a:rPr>
                        <a:t>Philipp-Rosenthal-Straße</a:t>
                      </a:r>
                      <a:r>
                        <a:rPr lang="de-DE" sz="1600" baseline="0" noProof="0" dirty="0" smtClean="0">
                          <a:solidFill>
                            <a:schemeClr val="tx1"/>
                          </a:solidFill>
                        </a:rPr>
                        <a:t> 27</a:t>
                      </a:r>
                      <a:endParaRPr lang="de-DE" sz="1600" noProof="0" dirty="0" smtClean="0">
                        <a:solidFill>
                          <a:schemeClr val="tx1"/>
                        </a:solidFill>
                      </a:endParaRPr>
                    </a:p>
                    <a:p>
                      <a:r>
                        <a:rPr lang="de-DE" sz="1600" noProof="0" dirty="0" smtClean="0">
                          <a:solidFill>
                            <a:schemeClr val="tx1"/>
                          </a:solidFill>
                        </a:rPr>
                        <a:t>04103</a:t>
                      </a:r>
                      <a:r>
                        <a:rPr lang="de-DE" sz="1600" baseline="0" noProof="0" dirty="0" smtClean="0">
                          <a:solidFill>
                            <a:schemeClr val="tx1"/>
                          </a:solidFill>
                        </a:rPr>
                        <a:t> Leipzig</a:t>
                      </a:r>
                      <a:endParaRPr lang="de-DE" sz="1600" noProof="0" dirty="0" smtClean="0">
                        <a:solidFill>
                          <a:schemeClr val="tx1"/>
                        </a:solidFill>
                      </a:endParaRPr>
                    </a:p>
                  </a:txBody>
                  <a:tcPr marL="0" marR="0" marT="0" marB="0"/>
                </a:tc>
                <a:tc>
                  <a:txBody>
                    <a:bodyPr/>
                    <a:lstStyle/>
                    <a:p>
                      <a:r>
                        <a:rPr lang="de-DE" sz="1600" noProof="0" dirty="0" smtClean="0">
                          <a:solidFill>
                            <a:schemeClr val="tx1"/>
                          </a:solidFill>
                        </a:rPr>
                        <a:t>+49 </a:t>
                      </a:r>
                      <a:r>
                        <a:rPr lang="de-DE" sz="1600" noProof="0" dirty="0" smtClean="0">
                          <a:solidFill>
                            <a:schemeClr val="tx1"/>
                          </a:solidFill>
                        </a:rPr>
                        <a:t>341</a:t>
                      </a:r>
                      <a:r>
                        <a:rPr lang="de-DE" sz="1600" baseline="0" noProof="0" dirty="0" smtClean="0">
                          <a:solidFill>
                            <a:schemeClr val="tx1"/>
                          </a:solidFill>
                        </a:rPr>
                        <a:t> 97 16723</a:t>
                      </a:r>
                      <a:endParaRPr lang="de-DE" sz="1600" noProof="0" dirty="0" smtClean="0">
                        <a:solidFill>
                          <a:schemeClr val="tx1"/>
                        </a:solidFill>
                      </a:endParaRPr>
                    </a:p>
                    <a:p>
                      <a:r>
                        <a:rPr lang="de-DE" sz="1600" noProof="0" dirty="0" err="1" smtClean="0">
                          <a:solidFill>
                            <a:schemeClr val="tx1"/>
                          </a:solidFill>
                        </a:rPr>
                        <a:t>info@smith.care</a:t>
                      </a:r>
                      <a:endParaRPr lang="de-DE" sz="1600" noProof="0" dirty="0" smtClean="0">
                        <a:solidFill>
                          <a:schemeClr val="tx1"/>
                        </a:solidFill>
                      </a:endParaRPr>
                    </a:p>
                    <a:p>
                      <a:r>
                        <a:rPr lang="de-DE" sz="1600" noProof="0" dirty="0" smtClean="0">
                          <a:solidFill>
                            <a:schemeClr val="tx1"/>
                          </a:solidFill>
                        </a:rPr>
                        <a:t>www.smith.care</a:t>
                      </a:r>
                      <a:endParaRPr lang="de-DE" sz="1600" noProof="0" dirty="0" smtClean="0">
                        <a:solidFill>
                          <a:schemeClr val="tx1"/>
                        </a:solidFill>
                      </a:endParaRPr>
                    </a:p>
                  </a:txBody>
                  <a:tcPr marL="0" marR="0" marT="0" marB="0"/>
                </a:tc>
                <a:extLst>
                  <a:ext uri="{0D108BD9-81ED-4DB2-BD59-A6C34878D82A}">
                    <a16:rowId xmlns:a16="http://schemas.microsoft.com/office/drawing/2014/main" val="10001"/>
                  </a:ext>
                </a:extLst>
              </a:tr>
            </a:tbl>
          </a:graphicData>
        </a:graphic>
      </p:graphicFrame>
      <p:sp>
        <p:nvSpPr>
          <p:cNvPr id="6" name="Fußzeilenplatzhalter 3"/>
          <p:cNvSpPr>
            <a:spLocks noGrp="1"/>
          </p:cNvSpPr>
          <p:nvPr>
            <p:ph type="ftr" sz="quarter" idx="11"/>
          </p:nvPr>
        </p:nvSpPr>
        <p:spPr>
          <a:xfrm>
            <a:off x="323528" y="6453335"/>
            <a:ext cx="7344098" cy="241300"/>
          </a:xfrm>
        </p:spPr>
        <p:txBody>
          <a:bodyPr/>
          <a:lstStyle/>
          <a:p>
            <a:pPr algn="l"/>
            <a:r>
              <a:rPr lang="de-DE" dirty="0" smtClean="0">
                <a:solidFill>
                  <a:srgbClr val="FF0000"/>
                </a:solidFill>
              </a:rPr>
              <a:t>MII-Academy</a:t>
            </a:r>
            <a:r>
              <a:rPr lang="de-DE" dirty="0" smtClean="0">
                <a:solidFill>
                  <a:srgbClr val="FF0000"/>
                </a:solidFill>
              </a:rPr>
              <a:t> </a:t>
            </a:r>
            <a:r>
              <a:rPr lang="de-DE" dirty="0" smtClean="0">
                <a:solidFill>
                  <a:srgbClr val="FF0000"/>
                </a:solidFill>
              </a:rPr>
              <a:t>|  &lt;Referent&gt; | &lt;Datum&gt;</a:t>
            </a:r>
            <a:endParaRPr lang="de-DE" dirty="0">
              <a:solidFill>
                <a:srgbClr val="FF0000"/>
              </a:solidFill>
            </a:endParaRPr>
          </a:p>
        </p:txBody>
      </p:sp>
    </p:spTree>
    <p:extLst>
      <p:ext uri="{BB962C8B-B14F-4D97-AF65-F5344CB8AC3E}">
        <p14:creationId xmlns:p14="http://schemas.microsoft.com/office/powerpoint/2010/main" val="522775632"/>
      </p:ext>
    </p:extLst>
  </p:cSld>
  <p:clrMapOvr>
    <a:masterClrMapping/>
  </p:clrMapOvr>
  <p:timing>
    <p:tnLst>
      <p:par>
        <p:cTn id="1" dur="indefinite" restart="never" nodeType="tmRoot"/>
      </p:par>
    </p:tnLst>
  </p:timing>
</p:sld>
</file>

<file path=ppt/theme/theme1.xml><?xml version="1.0" encoding="utf-8"?>
<a:theme xmlns:a="http://schemas.openxmlformats.org/drawingml/2006/main" name="PPT-Vorlage_MII_mit-Partnerlogo_01-2018">
  <a:themeElements>
    <a:clrScheme name="TMF MII Farben">
      <a:dk1>
        <a:sysClr val="windowText" lastClr="000000"/>
      </a:dk1>
      <a:lt1>
        <a:sysClr val="window" lastClr="FFFFFF"/>
      </a:lt1>
      <a:dk2>
        <a:srgbClr val="000000"/>
      </a:dk2>
      <a:lt2>
        <a:srgbClr val="F8F8F8"/>
      </a:lt2>
      <a:accent1>
        <a:srgbClr val="8FB17A"/>
      </a:accent1>
      <a:accent2>
        <a:srgbClr val="72929B"/>
      </a:accent2>
      <a:accent3>
        <a:srgbClr val="93C11A"/>
      </a:accent3>
      <a:accent4>
        <a:srgbClr val="5B78AF"/>
      </a:accent4>
      <a:accent5>
        <a:srgbClr val="67717F"/>
      </a:accent5>
      <a:accent6>
        <a:srgbClr val="5F5F5F"/>
      </a:accent6>
      <a:hlink>
        <a:srgbClr val="5F5F5F"/>
      </a:hlink>
      <a:folHlink>
        <a:srgbClr val="919191"/>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DocId xmlns="15b42a90-06dd-4669-ae82-892e5974bb2f">TMFEV-1603179303-9</_dlc_DocId>
    <_dlc_DocIdUrl xmlns="15b42a90-06dd-4669-ae82-892e5974bb2f">
      <Url>https://tmfev.sharepoint.com/sites/tmf/mi-i/_layouts/15/DocIdRedir.aspx?ID=TMFEV-1603179303-9</Url>
      <Description>TMFEV-1603179303-9</Description>
    </_dlc_DocIdUrl>
    <Bemerkung xmlns="6dfb5fe5-c959-4430-809a-354286273f25" xsi:nil="true"/>
  </documentManagement>
</p:properties>
</file>

<file path=customXml/item4.xml><?xml version="1.0" encoding="utf-8"?>
<ct:contentTypeSchema xmlns:ct="http://schemas.microsoft.com/office/2006/metadata/contentType" xmlns:ma="http://schemas.microsoft.com/office/2006/metadata/properties/metaAttributes" ct:_="" ma:_="" ma:contentTypeName="Dokument" ma:contentTypeID="0x010100904BA25E94DCE14CB2B5F04F6FB0910B" ma:contentTypeVersion="5" ma:contentTypeDescription="Ein neues Dokument erstellen." ma:contentTypeScope="" ma:versionID="0af4c1dc945826ad710ac95285803f8e">
  <xsd:schema xmlns:xsd="http://www.w3.org/2001/XMLSchema" xmlns:xs="http://www.w3.org/2001/XMLSchema" xmlns:p="http://schemas.microsoft.com/office/2006/metadata/properties" xmlns:ns2="15b42a90-06dd-4669-ae82-892e5974bb2f" xmlns:ns3="6dfb5fe5-c959-4430-809a-354286273f25" targetNamespace="http://schemas.microsoft.com/office/2006/metadata/properties" ma:root="true" ma:fieldsID="1f87823399ad01e64236fb31ecc3c5a4" ns2:_="" ns3:_="">
    <xsd:import namespace="15b42a90-06dd-4669-ae82-892e5974bb2f"/>
    <xsd:import namespace="6dfb5fe5-c959-4430-809a-354286273f25"/>
    <xsd:element name="properties">
      <xsd:complexType>
        <xsd:sequence>
          <xsd:element name="documentManagement">
            <xsd:complexType>
              <xsd:all>
                <xsd:element ref="ns2:_dlc_DocId" minOccurs="0"/>
                <xsd:element ref="ns2:_dlc_DocIdUrl" minOccurs="0"/>
                <xsd:element ref="ns2:_dlc_DocIdPersistId" minOccurs="0"/>
                <xsd:element ref="ns3:Bemerkung" minOccurs="0"/>
                <xsd:element ref="ns3:MediaServiceMetadata" minOccurs="0"/>
                <xsd:element ref="ns3:MediaServiceFastMetadata" minOccurs="0"/>
                <xsd:element ref="ns3:MediaServiceAutoTag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b42a90-06dd-4669-ae82-892e5974bb2f" elementFormDefault="qualified">
    <xsd:import namespace="http://schemas.microsoft.com/office/2006/documentManagement/types"/>
    <xsd:import namespace="http://schemas.microsoft.com/office/infopath/2007/PartnerControls"/>
    <xsd:element name="_dlc_DocId" ma:index="8" nillable="true" ma:displayName="Wert der Dokument-ID" ma:description="Der Wert der diesem Element zugewiesenen Dokument-ID." ma:internalName="_dlc_DocId" ma:readOnly="true">
      <xsd:simpleType>
        <xsd:restriction base="dms:Text"/>
      </xsd:simpleType>
    </xsd:element>
    <xsd:element name="_dlc_DocIdUrl" ma:index="9" nillable="true" ma:displayName="Dokument-ID" ma:description="Permanenter Hyperlink zu diesem Dok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6dfb5fe5-c959-4430-809a-354286273f25" elementFormDefault="qualified">
    <xsd:import namespace="http://schemas.microsoft.com/office/2006/documentManagement/types"/>
    <xsd:import namespace="http://schemas.microsoft.com/office/infopath/2007/PartnerControls"/>
    <xsd:element name="Bemerkung" ma:index="11" nillable="true" ma:displayName="Bemerkung" ma:internalName="Bemerkung">
      <xsd:simpleType>
        <xsd:restriction base="dms:Note">
          <xsd:maxLength value="255"/>
        </xsd:restriction>
      </xsd:simpleType>
    </xsd:element>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347805F-F50C-40B5-927B-88620A41342C}">
  <ds:schemaRefs>
    <ds:schemaRef ds:uri="http://schemas.microsoft.com/sharepoint/events"/>
  </ds:schemaRefs>
</ds:datastoreItem>
</file>

<file path=customXml/itemProps2.xml><?xml version="1.0" encoding="utf-8"?>
<ds:datastoreItem xmlns:ds="http://schemas.openxmlformats.org/officeDocument/2006/customXml" ds:itemID="{95769ECE-13C2-4E47-84BE-7989388C2F9D}">
  <ds:schemaRefs>
    <ds:schemaRef ds:uri="http://schemas.microsoft.com/sharepoint/v3/contenttype/forms"/>
  </ds:schemaRefs>
</ds:datastoreItem>
</file>

<file path=customXml/itemProps3.xml><?xml version="1.0" encoding="utf-8"?>
<ds:datastoreItem xmlns:ds="http://schemas.openxmlformats.org/officeDocument/2006/customXml" ds:itemID="{FDB6CFB5-F27E-4856-B48A-95CEEA947CEF}">
  <ds:schemaRefs>
    <ds:schemaRef ds:uri="http://purl.org/dc/dcmitype/"/>
    <ds:schemaRef ds:uri="15b42a90-06dd-4669-ae82-892e5974bb2f"/>
    <ds:schemaRef ds:uri="http://purl.org/dc/terms/"/>
    <ds:schemaRef ds:uri="http://www.w3.org/XML/1998/namespace"/>
    <ds:schemaRef ds:uri="http://purl.org/dc/elements/1.1/"/>
    <ds:schemaRef ds:uri="http://schemas.microsoft.com/office/infopath/2007/PartnerControls"/>
    <ds:schemaRef ds:uri="http://schemas.microsoft.com/office/2006/metadata/properties"/>
    <ds:schemaRef ds:uri="http://schemas.openxmlformats.org/package/2006/metadata/core-properties"/>
    <ds:schemaRef ds:uri="http://schemas.microsoft.com/office/2006/documentManagement/types"/>
    <ds:schemaRef ds:uri="6dfb5fe5-c959-4430-809a-354286273f25"/>
  </ds:schemaRefs>
</ds:datastoreItem>
</file>

<file path=customXml/itemProps4.xml><?xml version="1.0" encoding="utf-8"?>
<ds:datastoreItem xmlns:ds="http://schemas.openxmlformats.org/officeDocument/2006/customXml" ds:itemID="{10217AD7-ED4D-4DCD-82AF-77DF38E256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5b42a90-06dd-4669-ae82-892e5974bb2f"/>
    <ds:schemaRef ds:uri="6dfb5fe5-c959-4430-809a-354286273f2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PPT-Vorlage_dt_MII_Konsortiums-Standort-Partnerlogo_06-2018</Template>
  <TotalTime>0</TotalTime>
  <Words>686</Words>
  <Application>Microsoft Office PowerPoint</Application>
  <PresentationFormat>Bildschirmpräsentation (4:3)</PresentationFormat>
  <Paragraphs>99</Paragraphs>
  <Slides>9</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9</vt:i4>
      </vt:variant>
    </vt:vector>
  </HeadingPairs>
  <TitlesOfParts>
    <vt:vector size="13" baseType="lpstr">
      <vt:lpstr>Arial</vt:lpstr>
      <vt:lpstr>Calibri</vt:lpstr>
      <vt:lpstr>Wingdings 3</vt:lpstr>
      <vt:lpstr>PPT-Vorlage_MII_mit-Partnerlogo_01-2018</vt:lpstr>
      <vt:lpstr>MII-Academy</vt:lpstr>
      <vt:lpstr>Erläuterungen zu Textformatierungen</vt:lpstr>
      <vt:lpstr>Darstellung Listenebenen</vt:lpstr>
      <vt:lpstr>Standardfolie (Layout „Titel und Inhalt“)</vt:lpstr>
      <vt:lpstr>2-spaltige Folie Text + Bild (Layout „Zwei Inhalte“)</vt:lpstr>
      <vt:lpstr>Text + Infobox (Layout „Zwei Inhalte – Text und Box)</vt:lpstr>
      <vt:lpstr>Tabelle (Layout „Titel und Inhalt“)</vt:lpstr>
      <vt:lpstr>Beispiel Text breit laufend (Layout „Textfeld breit“)</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Medizininformatik-Initiative</dc:title>
  <dc:creator>Cornelia Dolling</dc:creator>
  <dc:description>PowerPoint Präsentationsvorlage | Office 2010;_x000d_
Version 001;_x000d_
2018-01-24;</dc:description>
  <cp:lastModifiedBy>Cornelia Dolling</cp:lastModifiedBy>
  <cp:revision>6</cp:revision>
  <cp:lastPrinted>2016-02-04T15:00:23Z</cp:lastPrinted>
  <dcterms:created xsi:type="dcterms:W3CDTF">2020-02-18T10:24:13Z</dcterms:created>
  <dcterms:modified xsi:type="dcterms:W3CDTF">2023-10-13T09:56:03Z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Erstellt von">
    <vt:lpwstr>TMF</vt:lpwstr>
  </property>
  <property fmtid="{D5CDD505-2E9C-101B-9397-08002B2CF9AE}" pid="3" name="Erstellt am">
    <vt:lpwstr>2018-01-24</vt:lpwstr>
  </property>
  <property fmtid="{D5CDD505-2E9C-101B-9397-08002B2CF9AE}" pid="4" name="Bearbeiter">
    <vt:lpwstr>gadamovich | office implementation</vt:lpwstr>
  </property>
  <property fmtid="{D5CDD505-2E9C-101B-9397-08002B2CF9AE}" pid="5" name="Version">
    <vt:lpwstr>001</vt:lpwstr>
  </property>
  <property fmtid="{D5CDD505-2E9C-101B-9397-08002B2CF9AE}" pid="6" name="Version vom">
    <vt:lpwstr>2018-01-24</vt:lpwstr>
  </property>
  <property fmtid="{D5CDD505-2E9C-101B-9397-08002B2CF9AE}" pid="7" name="ContentTypeId">
    <vt:lpwstr>0x010100904BA25E94DCE14CB2B5F04F6FB0910B</vt:lpwstr>
  </property>
  <property fmtid="{D5CDD505-2E9C-101B-9397-08002B2CF9AE}" pid="8" name="_dlc_DocIdItemGuid">
    <vt:lpwstr>382851c4-2674-4360-9963-9acab713cf7d</vt:lpwstr>
  </property>
</Properties>
</file>